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notesSlides/notesSlide17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notesMasterIdLst>
    <p:notesMasterId r:id="rId26"/>
  </p:notesMasterIdLst>
  <p:sldIdLst>
    <p:sldId id="259" r:id="rId2"/>
    <p:sldId id="263" r:id="rId3"/>
    <p:sldId id="265" r:id="rId4"/>
    <p:sldId id="380" r:id="rId5"/>
    <p:sldId id="385" r:id="rId6"/>
    <p:sldId id="307" r:id="rId7"/>
    <p:sldId id="333" r:id="rId8"/>
    <p:sldId id="334" r:id="rId9"/>
    <p:sldId id="322" r:id="rId10"/>
    <p:sldId id="335" r:id="rId11"/>
    <p:sldId id="317" r:id="rId12"/>
    <p:sldId id="320" r:id="rId13"/>
    <p:sldId id="381" r:id="rId14"/>
    <p:sldId id="326" r:id="rId15"/>
    <p:sldId id="382" r:id="rId16"/>
    <p:sldId id="383" r:id="rId17"/>
    <p:sldId id="384" r:id="rId18"/>
    <p:sldId id="308" r:id="rId19"/>
    <p:sldId id="293" r:id="rId20"/>
    <p:sldId id="313" r:id="rId21"/>
    <p:sldId id="314" r:id="rId22"/>
    <p:sldId id="337" r:id="rId23"/>
    <p:sldId id="338" r:id="rId24"/>
    <p:sldId id="312" r:id="rId25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0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3750" autoAdjust="0"/>
    <p:restoredTop sz="94542" autoAdjust="0"/>
  </p:normalViewPr>
  <p:slideViewPr>
    <p:cSldViewPr snapToGrid="0">
      <p:cViewPr>
        <p:scale>
          <a:sx n="66" d="100"/>
          <a:sy n="66" d="100"/>
        </p:scale>
        <p:origin x="-1500" y="-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9E34CA-D62E-4499-B727-193E0D4E8C7A}" type="datetimeFigureOut">
              <a:rPr lang="zh-CN" altLang="en-US" smtClean="0"/>
              <a:pPr/>
              <a:t>2016/1/7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51AF32-1105-4E8A-9B54-FD85CFA43B8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7722651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51AF32-1105-4E8A-9B54-FD85CFA43B8F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1120139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CN" dirty="0" smtClean="0"/>
              <a:t> </a:t>
            </a:r>
            <a:endParaRPr lang="zh-CN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A12E6BF-3893-46BC-9370-379BE3956575}" type="slidenum">
              <a:rPr lang="en-US" altLang="zh-CN">
                <a:latin typeface="Calibri" panose="020F0502020204030204" pitchFamily="34" charset="0"/>
              </a:rPr>
              <a:pPr eaLnBrk="1" hangingPunct="1"/>
              <a:t>10</a:t>
            </a:fld>
            <a:endParaRPr lang="en-US" altLang="zh-CN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585411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CN" dirty="0" smtClean="0"/>
              <a:t> </a:t>
            </a:r>
            <a:endParaRPr lang="zh-CN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A12E6BF-3893-46BC-9370-379BE3956575}" type="slidenum">
              <a:rPr lang="en-US" altLang="zh-CN">
                <a:latin typeface="Calibri" panose="020F0502020204030204" pitchFamily="34" charset="0"/>
              </a:rPr>
              <a:pPr eaLnBrk="1" hangingPunct="1"/>
              <a:t>11</a:t>
            </a:fld>
            <a:endParaRPr lang="en-US" altLang="zh-CN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613259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CN" dirty="0" smtClean="0"/>
              <a:t> </a:t>
            </a:r>
            <a:endParaRPr lang="zh-CN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A12E6BF-3893-46BC-9370-379BE3956575}" type="slidenum">
              <a:rPr lang="en-US" altLang="zh-CN">
                <a:latin typeface="Calibri" panose="020F0502020204030204" pitchFamily="34" charset="0"/>
              </a:rPr>
              <a:pPr eaLnBrk="1" hangingPunct="1"/>
              <a:t>12</a:t>
            </a:fld>
            <a:endParaRPr lang="en-US" altLang="zh-CN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815078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CN" dirty="0" smtClean="0"/>
              <a:t> </a:t>
            </a:r>
            <a:endParaRPr lang="zh-CN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A12E6BF-3893-46BC-9370-379BE3956575}" type="slidenum">
              <a:rPr lang="en-US" altLang="zh-CN">
                <a:latin typeface="Calibri" panose="020F0502020204030204" pitchFamily="34" charset="0"/>
              </a:rPr>
              <a:pPr eaLnBrk="1" hangingPunct="1"/>
              <a:t>13</a:t>
            </a:fld>
            <a:endParaRPr lang="en-US" altLang="zh-CN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599232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CN" dirty="0" smtClean="0"/>
              <a:t> </a:t>
            </a:r>
            <a:endParaRPr lang="zh-CN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A12E6BF-3893-46BC-9370-379BE3956575}" type="slidenum">
              <a:rPr lang="en-US" altLang="zh-CN">
                <a:latin typeface="Calibri" panose="020F0502020204030204" pitchFamily="34" charset="0"/>
              </a:rPr>
              <a:pPr eaLnBrk="1" hangingPunct="1"/>
              <a:t>14</a:t>
            </a:fld>
            <a:endParaRPr lang="en-US" altLang="zh-CN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279091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CN" dirty="0" smtClean="0"/>
              <a:t> </a:t>
            </a:r>
            <a:endParaRPr lang="zh-CN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A12E6BF-3893-46BC-9370-379BE3956575}" type="slidenum">
              <a:rPr lang="en-US" altLang="zh-CN">
                <a:latin typeface="Calibri" panose="020F0502020204030204" pitchFamily="34" charset="0"/>
              </a:rPr>
              <a:pPr eaLnBrk="1" hangingPunct="1"/>
              <a:t>15</a:t>
            </a:fld>
            <a:endParaRPr lang="en-US" altLang="zh-CN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758740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CN" dirty="0" smtClean="0"/>
              <a:t> </a:t>
            </a:r>
            <a:endParaRPr lang="zh-CN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A12E6BF-3893-46BC-9370-379BE3956575}" type="slidenum">
              <a:rPr lang="en-US" altLang="zh-CN">
                <a:latin typeface="Calibri" panose="020F0502020204030204" pitchFamily="34" charset="0"/>
              </a:rPr>
              <a:pPr eaLnBrk="1" hangingPunct="1"/>
              <a:t>16</a:t>
            </a:fld>
            <a:endParaRPr lang="en-US" altLang="zh-CN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711167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CN" dirty="0" smtClean="0"/>
              <a:t> </a:t>
            </a:r>
            <a:endParaRPr lang="zh-CN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A12E6BF-3893-46BC-9370-379BE3956575}" type="slidenum">
              <a:rPr lang="en-US" altLang="zh-CN">
                <a:latin typeface="Calibri" panose="020F0502020204030204" pitchFamily="34" charset="0"/>
              </a:rPr>
              <a:pPr eaLnBrk="1" hangingPunct="1"/>
              <a:t>17</a:t>
            </a:fld>
            <a:endParaRPr lang="en-US" altLang="zh-CN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9219170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zh-CN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A12E6BF-3893-46BC-9370-379BE3956575}" type="slidenum">
              <a:rPr lang="en-US" altLang="zh-CN">
                <a:latin typeface="Calibri" panose="020F0502020204030204" pitchFamily="34" charset="0"/>
              </a:rPr>
              <a:pPr eaLnBrk="1" hangingPunct="1"/>
              <a:t>18</a:t>
            </a:fld>
            <a:endParaRPr lang="en-US" altLang="zh-CN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2759247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CN" dirty="0" smtClean="0"/>
              <a:t> </a:t>
            </a:r>
            <a:endParaRPr lang="zh-CN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A12E6BF-3893-46BC-9370-379BE3956575}" type="slidenum">
              <a:rPr lang="en-US" altLang="zh-CN">
                <a:latin typeface="Calibri" panose="020F0502020204030204" pitchFamily="34" charset="0"/>
              </a:rPr>
              <a:pPr eaLnBrk="1" hangingPunct="1"/>
              <a:t>19</a:t>
            </a:fld>
            <a:endParaRPr lang="en-US" altLang="zh-CN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01552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zh-CN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A12E6BF-3893-46BC-9370-379BE3956575}" type="slidenum">
              <a:rPr lang="en-US" altLang="zh-CN">
                <a:latin typeface="Calibri" panose="020F0502020204030204" pitchFamily="34" charset="0"/>
              </a:rPr>
              <a:pPr eaLnBrk="1" hangingPunct="1"/>
              <a:t>2</a:t>
            </a:fld>
            <a:endParaRPr lang="en-US" altLang="zh-CN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3507493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CN" dirty="0" smtClean="0"/>
              <a:t> </a:t>
            </a:r>
            <a:endParaRPr lang="zh-CN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A12E6BF-3893-46BC-9370-379BE3956575}" type="slidenum">
              <a:rPr lang="en-US" altLang="zh-CN">
                <a:latin typeface="Calibri" panose="020F0502020204030204" pitchFamily="34" charset="0"/>
              </a:rPr>
              <a:pPr eaLnBrk="1" hangingPunct="1"/>
              <a:t>20</a:t>
            </a:fld>
            <a:endParaRPr lang="en-US" altLang="zh-CN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1192695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CN" dirty="0" smtClean="0"/>
              <a:t> </a:t>
            </a:r>
            <a:endParaRPr lang="zh-CN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A12E6BF-3893-46BC-9370-379BE3956575}" type="slidenum">
              <a:rPr lang="en-US" altLang="zh-CN">
                <a:latin typeface="Calibri" panose="020F0502020204030204" pitchFamily="34" charset="0"/>
              </a:rPr>
              <a:pPr eaLnBrk="1" hangingPunct="1"/>
              <a:t>21</a:t>
            </a:fld>
            <a:endParaRPr lang="en-US" altLang="zh-CN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5350743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CN" dirty="0" smtClean="0"/>
              <a:t> </a:t>
            </a:r>
            <a:endParaRPr lang="zh-CN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A12E6BF-3893-46BC-9370-379BE3956575}" type="slidenum">
              <a:rPr lang="en-US" altLang="zh-CN">
                <a:latin typeface="Calibri" panose="020F0502020204030204" pitchFamily="34" charset="0"/>
              </a:rPr>
              <a:pPr eaLnBrk="1" hangingPunct="1"/>
              <a:t>22</a:t>
            </a:fld>
            <a:endParaRPr lang="en-US" altLang="zh-CN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7884604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CN" dirty="0" smtClean="0"/>
              <a:t> </a:t>
            </a:r>
            <a:endParaRPr lang="zh-CN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A12E6BF-3893-46BC-9370-379BE3956575}" type="slidenum">
              <a:rPr lang="en-US" altLang="zh-CN">
                <a:latin typeface="Calibri" panose="020F0502020204030204" pitchFamily="34" charset="0"/>
              </a:rPr>
              <a:pPr eaLnBrk="1" hangingPunct="1"/>
              <a:t>23</a:t>
            </a:fld>
            <a:endParaRPr lang="en-US" altLang="zh-CN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4846403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A12E6BF-3893-46BC-9370-379BE3956575}" type="slidenum">
              <a:rPr lang="en-US" altLang="zh-CN">
                <a:latin typeface="Calibri" panose="020F0502020204030204" pitchFamily="34" charset="0"/>
              </a:rPr>
              <a:pPr eaLnBrk="1" hangingPunct="1"/>
              <a:t>24</a:t>
            </a:fld>
            <a:endParaRPr lang="en-US" altLang="zh-CN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883223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CN" dirty="0" smtClean="0"/>
              <a:t> </a:t>
            </a:r>
            <a:endParaRPr lang="zh-CN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A12E6BF-3893-46BC-9370-379BE3956575}" type="slidenum">
              <a:rPr lang="en-US" altLang="zh-CN">
                <a:latin typeface="Calibri" panose="020F0502020204030204" pitchFamily="34" charset="0"/>
              </a:rPr>
              <a:pPr eaLnBrk="1" hangingPunct="1"/>
              <a:t>3</a:t>
            </a:fld>
            <a:endParaRPr lang="en-US" altLang="zh-CN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89198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CN" dirty="0" smtClean="0"/>
              <a:t> </a:t>
            </a:r>
            <a:endParaRPr lang="zh-CN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A12E6BF-3893-46BC-9370-379BE3956575}" type="slidenum">
              <a:rPr lang="en-US" altLang="zh-CN">
                <a:latin typeface="Calibri" panose="020F0502020204030204" pitchFamily="34" charset="0"/>
              </a:rPr>
              <a:pPr eaLnBrk="1" hangingPunct="1"/>
              <a:t>4</a:t>
            </a:fld>
            <a:endParaRPr lang="en-US" altLang="zh-CN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926430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CN" dirty="0" smtClean="0"/>
              <a:t> </a:t>
            </a:r>
            <a:endParaRPr lang="zh-CN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A12E6BF-3893-46BC-9370-379BE3956575}" type="slidenum">
              <a:rPr lang="en-US" altLang="zh-CN">
                <a:latin typeface="Calibri" panose="020F0502020204030204" pitchFamily="34" charset="0"/>
              </a:rPr>
              <a:pPr eaLnBrk="1" hangingPunct="1"/>
              <a:t>5</a:t>
            </a:fld>
            <a:endParaRPr lang="en-US" altLang="zh-CN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225101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A12E6BF-3893-46BC-9370-379BE3956575}" type="slidenum">
              <a:rPr lang="en-US" altLang="zh-CN">
                <a:latin typeface="Calibri" panose="020F0502020204030204" pitchFamily="34" charset="0"/>
              </a:rPr>
              <a:pPr eaLnBrk="1" hangingPunct="1"/>
              <a:t>6</a:t>
            </a:fld>
            <a:endParaRPr lang="en-US" altLang="zh-CN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024879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CN" dirty="0" smtClean="0"/>
              <a:t> </a:t>
            </a:r>
            <a:endParaRPr lang="zh-CN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A12E6BF-3893-46BC-9370-379BE3956575}" type="slidenum">
              <a:rPr lang="en-US" altLang="zh-CN">
                <a:latin typeface="Calibri" panose="020F0502020204030204" pitchFamily="34" charset="0"/>
              </a:rPr>
              <a:pPr eaLnBrk="1" hangingPunct="1"/>
              <a:t>7</a:t>
            </a:fld>
            <a:endParaRPr lang="en-US" altLang="zh-CN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016512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CN" dirty="0" smtClean="0"/>
              <a:t> </a:t>
            </a:r>
            <a:endParaRPr lang="zh-CN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A12E6BF-3893-46BC-9370-379BE3956575}" type="slidenum">
              <a:rPr lang="en-US" altLang="zh-CN">
                <a:latin typeface="Calibri" panose="020F0502020204030204" pitchFamily="34" charset="0"/>
              </a:rPr>
              <a:pPr eaLnBrk="1" hangingPunct="1"/>
              <a:t>8</a:t>
            </a:fld>
            <a:endParaRPr lang="en-US" altLang="zh-CN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184903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CN" dirty="0" smtClean="0"/>
              <a:t> </a:t>
            </a:r>
            <a:endParaRPr lang="zh-CN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A12E6BF-3893-46BC-9370-379BE3956575}" type="slidenum">
              <a:rPr lang="en-US" altLang="zh-CN">
                <a:latin typeface="Calibri" panose="020F0502020204030204" pitchFamily="34" charset="0"/>
              </a:rPr>
              <a:pPr eaLnBrk="1" hangingPunct="1"/>
              <a:t>9</a:t>
            </a:fld>
            <a:endParaRPr lang="en-US" altLang="zh-CN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72072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80A99-E660-428C-879E-6434BAFCDABB}" type="datetimeFigureOut">
              <a:rPr lang="zh-CN" altLang="en-US" smtClean="0"/>
              <a:pPr/>
              <a:t>2016/1/7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BAAD22DC-083D-483D-A91C-EFA81AC67A9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7944221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描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80A99-E660-428C-879E-6434BAFCDABB}" type="datetimeFigureOut">
              <a:rPr lang="zh-CN" altLang="en-US" smtClean="0"/>
              <a:pPr/>
              <a:t>2016/1/7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BAAD22DC-083D-483D-A91C-EFA81AC67A9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6689228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描述的引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80A99-E660-428C-879E-6434BAFCDABB}" type="datetimeFigureOut">
              <a:rPr lang="zh-CN" altLang="en-US" smtClean="0"/>
              <a:pPr/>
              <a:t>2016/1/7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BAAD22DC-083D-483D-A91C-EFA81AC67A9E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6828906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80A99-E660-428C-879E-6434BAFCDABB}" type="datetimeFigureOut">
              <a:rPr lang="zh-CN" altLang="en-US" smtClean="0"/>
              <a:pPr/>
              <a:t>2016/1/7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AAD22DC-083D-483D-A91C-EFA81AC67A9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6817767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言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80A99-E660-428C-879E-6434BAFCDABB}" type="datetimeFigureOut">
              <a:rPr lang="zh-CN" altLang="en-US" smtClean="0"/>
              <a:pPr/>
              <a:t>2016/1/7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AAD22DC-083D-483D-A91C-EFA81AC67A9E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2017114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真或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80A99-E660-428C-879E-6434BAFCDABB}" type="datetimeFigureOut">
              <a:rPr lang="zh-CN" altLang="en-US" smtClean="0"/>
              <a:pPr/>
              <a:t>2016/1/7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AAD22DC-083D-483D-A91C-EFA81AC67A9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6611690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80A99-E660-428C-879E-6434BAFCDABB}" type="datetimeFigureOut">
              <a:rPr lang="zh-CN" altLang="en-US" smtClean="0"/>
              <a:pPr/>
              <a:t>2016/1/7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D22DC-083D-483D-A91C-EFA81AC67A9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2874384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80A99-E660-428C-879E-6434BAFCDABB}" type="datetimeFigureOut">
              <a:rPr lang="zh-CN" altLang="en-US" smtClean="0"/>
              <a:pPr/>
              <a:t>2016/1/7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D22DC-083D-483D-A91C-EFA81AC67A9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5014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80A99-E660-428C-879E-6434BAFCDABB}" type="datetimeFigureOut">
              <a:rPr lang="zh-CN" altLang="en-US" smtClean="0"/>
              <a:pPr/>
              <a:t>2016/1/7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D22DC-083D-483D-A91C-EFA81AC67A9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1405057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80A99-E660-428C-879E-6434BAFCDABB}" type="datetimeFigureOut">
              <a:rPr lang="zh-CN" altLang="en-US" smtClean="0"/>
              <a:pPr/>
              <a:t>2016/1/7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BAAD22DC-083D-483D-A91C-EFA81AC67A9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4682156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80A99-E660-428C-879E-6434BAFCDABB}" type="datetimeFigureOut">
              <a:rPr lang="zh-CN" altLang="en-US" smtClean="0"/>
              <a:pPr/>
              <a:t>2016/1/7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BAAD22DC-083D-483D-A91C-EFA81AC67A9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409292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80A99-E660-428C-879E-6434BAFCDABB}" type="datetimeFigureOut">
              <a:rPr lang="zh-CN" altLang="en-US" smtClean="0"/>
              <a:pPr/>
              <a:t>2016/1/7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BAAD22DC-083D-483D-A91C-EFA81AC67A9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0898271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80A99-E660-428C-879E-6434BAFCDABB}" type="datetimeFigureOut">
              <a:rPr lang="zh-CN" altLang="en-US" smtClean="0"/>
              <a:pPr/>
              <a:t>2016/1/7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D22DC-083D-483D-A91C-EFA81AC67A9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2609258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80A99-E660-428C-879E-6434BAFCDABB}" type="datetimeFigureOut">
              <a:rPr lang="zh-CN" altLang="en-US" smtClean="0"/>
              <a:pPr/>
              <a:t>2016/1/7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D22DC-083D-483D-A91C-EFA81AC67A9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5193528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80A99-E660-428C-879E-6434BAFCDABB}" type="datetimeFigureOut">
              <a:rPr lang="zh-CN" altLang="en-US" smtClean="0"/>
              <a:pPr/>
              <a:t>2016/1/7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D22DC-083D-483D-A91C-EFA81AC67A9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691823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80A99-E660-428C-879E-6434BAFCDABB}" type="datetimeFigureOut">
              <a:rPr lang="zh-CN" altLang="en-US" smtClean="0"/>
              <a:pPr/>
              <a:t>2016/1/7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AAD22DC-083D-483D-A91C-EFA81AC67A9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857661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880A99-E660-428C-879E-6434BAFCDABB}" type="datetimeFigureOut">
              <a:rPr lang="zh-CN" altLang="en-US" smtClean="0"/>
              <a:pPr/>
              <a:t>2016/1/7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BAAD22DC-083D-483D-A91C-EFA81AC67A9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467498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jrbj.gov.cn/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731595" y="1738780"/>
            <a:ext cx="7680809" cy="2422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lnSpc>
                <a:spcPct val="120000"/>
              </a:lnSpc>
              <a:spcBef>
                <a:spcPct val="0"/>
              </a:spcBef>
              <a:buClrTx/>
              <a:buFontTx/>
              <a:buNone/>
            </a:pPr>
            <a:r>
              <a:rPr lang="ko-KR" altLang="en-US" sz="4400" b="1" dirty="0" smtClean="0">
                <a:solidFill>
                  <a:srgbClr val="C00000"/>
                </a:solidFill>
                <a:latin typeface="Gulim" pitchFamily="34" charset="-127"/>
                <a:ea typeface="Gulim" pitchFamily="34" charset="-127"/>
              </a:rPr>
              <a:t>북경시 외국전문가국 정보시스템 설정 및 등록 안내자료</a:t>
            </a:r>
            <a:endParaRPr lang="en-US" altLang="ko-KR" sz="4400" b="1" dirty="0" smtClean="0">
              <a:solidFill>
                <a:srgbClr val="C00000"/>
              </a:solidFill>
              <a:latin typeface="Gulim" pitchFamily="34" charset="-127"/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45149693"/>
      </p:ext>
    </p:extLst>
  </p:cSld>
  <p:clrMapOvr>
    <a:masterClrMapping/>
  </p:clrMapOvr>
  <p:transition advTm="35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596946" y="1048981"/>
            <a:ext cx="8323332" cy="573387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2000">
                <a:solidFill>
                  <a:schemeClr val="accent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pPr marL="800100" lvl="1" indent="-342900" algn="just" latinLnBrk="1">
              <a:lnSpc>
                <a:spcPct val="130000"/>
              </a:lnSpc>
              <a:buFont typeface="Wingdings" panose="05000000000000000000" pitchFamily="2" charset="2"/>
              <a:buChar char="ü"/>
            </a:pPr>
            <a:r>
              <a:rPr lang="ko-KR" altLang="en-US" sz="2200" b="1" dirty="0">
                <a:solidFill>
                  <a:schemeClr val="accent1"/>
                </a:solidFill>
                <a:latin typeface="Gulim" pitchFamily="34" charset="-127"/>
                <a:ea typeface="Gulim" pitchFamily="34" charset="-127"/>
              </a:rPr>
              <a:t>인증서 및 인증서 환경</a:t>
            </a:r>
            <a:endParaRPr lang="en-US" altLang="ko-KR" sz="2200" b="1" dirty="0">
              <a:solidFill>
                <a:schemeClr val="accent1"/>
              </a:solidFill>
              <a:latin typeface="Gulim" pitchFamily="34" charset="-127"/>
              <a:ea typeface="Gulim" pitchFamily="34" charset="-127"/>
            </a:endParaRPr>
          </a:p>
          <a:p>
            <a:pPr algn="just" latinLnBrk="1">
              <a:lnSpc>
                <a:spcPct val="130000"/>
              </a:lnSpc>
            </a:pPr>
            <a:endParaRPr lang="en-US" altLang="zh-CN" b="1" dirty="0" smtClean="0">
              <a:latin typeface="Gulim" pitchFamily="34" charset="-127"/>
              <a:ea typeface="Gulim" pitchFamily="34" charset="-127"/>
            </a:endParaRPr>
          </a:p>
          <a:p>
            <a:pPr marL="449263" indent="-449263" algn="just" latinLnBrk="1">
              <a:lnSpc>
                <a:spcPct val="130000"/>
              </a:lnSpc>
            </a:pPr>
            <a:r>
              <a:rPr lang="zh-CN" altLang="zh-CN" b="1" dirty="0" smtClean="0">
                <a:latin typeface="Gulim" pitchFamily="34" charset="-127"/>
                <a:ea typeface="Gulim" pitchFamily="34" charset="-127"/>
              </a:rPr>
              <a:t>③</a:t>
            </a:r>
            <a:r>
              <a:rPr lang="en-US" altLang="zh-CN" b="1" dirty="0" smtClean="0">
                <a:latin typeface="Gulim" pitchFamily="34" charset="-127"/>
                <a:ea typeface="Gulim" pitchFamily="34" charset="-127"/>
              </a:rPr>
              <a:t> </a:t>
            </a:r>
            <a:r>
              <a:rPr lang="ko-KR" altLang="en-US" b="1" dirty="0" smtClean="0">
                <a:latin typeface="Gulim" pitchFamily="34" charset="-127"/>
                <a:ea typeface="Gulim" pitchFamily="34" charset="-127"/>
              </a:rPr>
              <a:t>인증서 </a:t>
            </a:r>
            <a:r>
              <a:rPr lang="ko-KR" altLang="en-US" b="1" dirty="0" smtClean="0">
                <a:latin typeface="Gulim" pitchFamily="34" charset="-127"/>
                <a:ea typeface="Gulim" pitchFamily="34" charset="-127"/>
              </a:rPr>
              <a:t>정보 변경</a:t>
            </a:r>
            <a:r>
              <a:rPr lang="zh-CN" altLang="zh-CN" b="1" dirty="0" smtClean="0">
                <a:latin typeface="Gulim" pitchFamily="34" charset="-127"/>
                <a:ea typeface="Gulim" pitchFamily="34" charset="-127"/>
              </a:rPr>
              <a:t>：</a:t>
            </a:r>
            <a:r>
              <a:rPr lang="en-US" altLang="zh-CN" dirty="0" smtClean="0">
                <a:latin typeface="Gulim" pitchFamily="34" charset="-127"/>
                <a:ea typeface="Gulim" pitchFamily="34" charset="-127"/>
              </a:rPr>
              <a:t>1</a:t>
            </a:r>
            <a:r>
              <a:rPr lang="en-US" altLang="zh-CN" dirty="0" smtClean="0">
                <a:latin typeface="Gulim" pitchFamily="34" charset="-127"/>
                <a:ea typeface="Gulim" pitchFamily="34" charset="-127"/>
              </a:rPr>
              <a:t>. </a:t>
            </a:r>
            <a:r>
              <a:rPr lang="en-US" altLang="zh-CN" dirty="0" smtClean="0">
                <a:latin typeface="Gulim" pitchFamily="34" charset="-127"/>
                <a:ea typeface="Gulim" pitchFamily="34" charset="-127"/>
              </a:rPr>
              <a:t>&lt;</a:t>
            </a:r>
            <a:r>
              <a:rPr lang="ko-KR" altLang="en-US" dirty="0" smtClean="0">
                <a:latin typeface="Gulim" pitchFamily="34" charset="-127"/>
                <a:ea typeface="Gulim" pitchFamily="34" charset="-127"/>
              </a:rPr>
              <a:t>북경시 </a:t>
            </a:r>
            <a:r>
              <a:rPr lang="ko-KR" altLang="en-US" dirty="0">
                <a:latin typeface="Gulim" pitchFamily="34" charset="-127"/>
                <a:ea typeface="Gulim" pitchFamily="34" charset="-127"/>
              </a:rPr>
              <a:t>기업 인증서 </a:t>
            </a:r>
            <a:r>
              <a:rPr lang="ko-KR" altLang="en-US" dirty="0" smtClean="0">
                <a:latin typeface="Gulim" pitchFamily="34" charset="-127"/>
                <a:ea typeface="Gulim" pitchFamily="34" charset="-127"/>
              </a:rPr>
              <a:t>신청표</a:t>
            </a:r>
            <a:r>
              <a:rPr lang="en-US" altLang="ko-KR" dirty="0" smtClean="0">
                <a:latin typeface="Gulim" pitchFamily="34" charset="-127"/>
                <a:ea typeface="Gulim" pitchFamily="34" charset="-127"/>
              </a:rPr>
              <a:t>&gt; </a:t>
            </a:r>
            <a:r>
              <a:rPr lang="en-US" altLang="zh-CN" dirty="0" smtClean="0">
                <a:latin typeface="Gulim" pitchFamily="34" charset="-127"/>
                <a:ea typeface="Gulim" pitchFamily="34" charset="-127"/>
              </a:rPr>
              <a:t>2</a:t>
            </a:r>
            <a:r>
              <a:rPr lang="ko-KR" altLang="en-US" dirty="0" smtClean="0">
                <a:latin typeface="Gulim" pitchFamily="34" charset="-127"/>
                <a:ea typeface="Gulim" pitchFamily="34" charset="-127"/>
              </a:rPr>
              <a:t>부</a:t>
            </a:r>
            <a:r>
              <a:rPr lang="en-US" altLang="ko-KR" dirty="0" smtClean="0">
                <a:latin typeface="Gulim" pitchFamily="34" charset="-127"/>
                <a:ea typeface="Gulim" pitchFamily="34" charset="-127"/>
              </a:rPr>
              <a:t>;</a:t>
            </a:r>
            <a:r>
              <a:rPr lang="en-US" altLang="ko-KR" dirty="0">
                <a:latin typeface="Gulim" pitchFamily="34" charset="-127"/>
                <a:ea typeface="Gulim" pitchFamily="34" charset="-127"/>
              </a:rPr>
              <a:t/>
            </a:r>
            <a:br>
              <a:rPr lang="en-US" altLang="ko-KR" dirty="0">
                <a:latin typeface="Gulim" pitchFamily="34" charset="-127"/>
                <a:ea typeface="Gulim" pitchFamily="34" charset="-127"/>
              </a:rPr>
            </a:br>
            <a:r>
              <a:rPr lang="en-US" altLang="zh-CN" dirty="0" smtClean="0">
                <a:latin typeface="Gulim" pitchFamily="34" charset="-127"/>
                <a:ea typeface="Gulim" pitchFamily="34" charset="-127"/>
              </a:rPr>
              <a:t>2.</a:t>
            </a:r>
            <a:r>
              <a:rPr lang="en-US" altLang="zh-CN" dirty="0">
                <a:latin typeface="Gulim" pitchFamily="34" charset="-127"/>
                <a:ea typeface="Gulim" pitchFamily="34" charset="-127"/>
              </a:rPr>
              <a:t> </a:t>
            </a:r>
            <a:r>
              <a:rPr lang="en-US" altLang="zh-CN" dirty="0" smtClean="0">
                <a:latin typeface="Gulim" pitchFamily="34" charset="-127"/>
                <a:ea typeface="Gulim" pitchFamily="34" charset="-127"/>
              </a:rPr>
              <a:t>&lt;</a:t>
            </a:r>
            <a:r>
              <a:rPr lang="ko-KR" altLang="en-US" dirty="0" smtClean="0">
                <a:latin typeface="Gulim" pitchFamily="34" charset="-127"/>
                <a:ea typeface="Gulim" pitchFamily="34" charset="-127"/>
              </a:rPr>
              <a:t>조직기구코드</a:t>
            </a:r>
            <a:r>
              <a:rPr lang="en-US" altLang="ko-KR" dirty="0" smtClean="0">
                <a:latin typeface="Gulim" pitchFamily="34" charset="-127"/>
                <a:ea typeface="Gulim" pitchFamily="34" charset="-127"/>
              </a:rPr>
              <a:t>&gt; </a:t>
            </a:r>
            <a:r>
              <a:rPr lang="ko-KR" altLang="en-US" dirty="0" smtClean="0">
                <a:latin typeface="Gulim" pitchFamily="34" charset="-127"/>
                <a:ea typeface="Gulim" pitchFamily="34" charset="-127"/>
              </a:rPr>
              <a:t>복사본</a:t>
            </a:r>
            <a:r>
              <a:rPr lang="en-US" altLang="ko-KR" dirty="0" smtClean="0">
                <a:latin typeface="Gulim" pitchFamily="34" charset="-127"/>
                <a:ea typeface="Gulim" pitchFamily="34" charset="-127"/>
              </a:rPr>
              <a:t>; </a:t>
            </a:r>
            <a:r>
              <a:rPr lang="en-US" altLang="zh-CN" dirty="0" smtClean="0">
                <a:latin typeface="Gulim" pitchFamily="34" charset="-127"/>
                <a:ea typeface="Gulim" pitchFamily="34" charset="-127"/>
              </a:rPr>
              <a:t>3. </a:t>
            </a:r>
            <a:r>
              <a:rPr lang="en-US" altLang="zh-CN" dirty="0" smtClean="0">
                <a:latin typeface="Gulim" pitchFamily="34" charset="-127"/>
                <a:ea typeface="Gulim" pitchFamily="34" charset="-127"/>
              </a:rPr>
              <a:t>&lt;</a:t>
            </a:r>
            <a:r>
              <a:rPr lang="ko-KR" altLang="en-US" dirty="0" smtClean="0">
                <a:latin typeface="Gulim" pitchFamily="34" charset="-127"/>
                <a:ea typeface="Gulim" pitchFamily="34" charset="-127"/>
              </a:rPr>
              <a:t>사회보험등록증</a:t>
            </a:r>
            <a:r>
              <a:rPr lang="en-US" altLang="ko-KR" dirty="0" smtClean="0">
                <a:latin typeface="Gulim" pitchFamily="34" charset="-127"/>
                <a:ea typeface="Gulim" pitchFamily="34" charset="-127"/>
              </a:rPr>
              <a:t>&gt; </a:t>
            </a:r>
            <a:r>
              <a:rPr lang="ko-KR" altLang="en-US" dirty="0" smtClean="0">
                <a:latin typeface="Gulim" pitchFamily="34" charset="-127"/>
                <a:ea typeface="Gulim" pitchFamily="34" charset="-127"/>
              </a:rPr>
              <a:t>복사본</a:t>
            </a:r>
            <a:r>
              <a:rPr lang="en-US" altLang="ko-KR" dirty="0" smtClean="0">
                <a:latin typeface="Gulim" pitchFamily="34" charset="-127"/>
                <a:ea typeface="Gulim" pitchFamily="34" charset="-127"/>
              </a:rPr>
              <a:t>;</a:t>
            </a:r>
            <a:r>
              <a:rPr lang="ko-KR" altLang="en-US" dirty="0" smtClean="0">
                <a:latin typeface="Gulim" pitchFamily="34" charset="-127"/>
                <a:ea typeface="Gulim" pitchFamily="34" charset="-127"/>
              </a:rPr>
              <a:t> </a:t>
            </a:r>
            <a:r>
              <a:rPr lang="en-US" altLang="ko-KR" dirty="0">
                <a:latin typeface="Gulim" pitchFamily="34" charset="-127"/>
                <a:ea typeface="Gulim" pitchFamily="34" charset="-127"/>
              </a:rPr>
              <a:t/>
            </a:r>
            <a:br>
              <a:rPr lang="en-US" altLang="ko-KR" dirty="0">
                <a:latin typeface="Gulim" pitchFamily="34" charset="-127"/>
                <a:ea typeface="Gulim" pitchFamily="34" charset="-127"/>
              </a:rPr>
            </a:br>
            <a:r>
              <a:rPr lang="en-US" altLang="ko-KR" dirty="0">
                <a:latin typeface="Gulim" pitchFamily="34" charset="-127"/>
                <a:ea typeface="Gulim" pitchFamily="34" charset="-127"/>
              </a:rPr>
              <a:t>4</a:t>
            </a:r>
            <a:r>
              <a:rPr lang="en-US" altLang="zh-CN" dirty="0" smtClean="0">
                <a:latin typeface="Gulim" pitchFamily="34" charset="-127"/>
                <a:ea typeface="Gulim" pitchFamily="34" charset="-127"/>
              </a:rPr>
              <a:t>. </a:t>
            </a:r>
            <a:r>
              <a:rPr lang="en-US" altLang="zh-CN" dirty="0" smtClean="0">
                <a:latin typeface="Gulim" pitchFamily="34" charset="-127"/>
                <a:ea typeface="Gulim" pitchFamily="34" charset="-127"/>
              </a:rPr>
              <a:t>&lt;</a:t>
            </a:r>
            <a:r>
              <a:rPr lang="ko-KR" altLang="en-US" dirty="0" smtClean="0">
                <a:latin typeface="Gulim" pitchFamily="34" charset="-127"/>
                <a:ea typeface="Gulim" pitchFamily="34" charset="-127"/>
              </a:rPr>
              <a:t>영업집조</a:t>
            </a:r>
            <a:r>
              <a:rPr lang="en-US" altLang="ko-KR" dirty="0" smtClean="0">
                <a:latin typeface="Gulim" pitchFamily="34" charset="-127"/>
                <a:ea typeface="Gulim" pitchFamily="34" charset="-127"/>
              </a:rPr>
              <a:t> (</a:t>
            </a:r>
            <a:r>
              <a:rPr lang="ko-KR" altLang="en-US" dirty="0" smtClean="0">
                <a:latin typeface="Gulim" pitchFamily="34" charset="-127"/>
                <a:ea typeface="Gulim" pitchFamily="34" charset="-127"/>
              </a:rPr>
              <a:t>부본</a:t>
            </a:r>
            <a:r>
              <a:rPr lang="en-US" altLang="ko-KR" dirty="0" smtClean="0">
                <a:latin typeface="Gulim" pitchFamily="34" charset="-127"/>
                <a:ea typeface="Gulim" pitchFamily="34" charset="-127"/>
              </a:rPr>
              <a:t>)&gt; </a:t>
            </a:r>
            <a:r>
              <a:rPr lang="ko-KR" altLang="en-US" dirty="0" smtClean="0">
                <a:latin typeface="Gulim" pitchFamily="34" charset="-127"/>
                <a:ea typeface="Gulim" pitchFamily="34" charset="-127"/>
              </a:rPr>
              <a:t>또는 </a:t>
            </a:r>
            <a:r>
              <a:rPr lang="ko-KR" altLang="en-US" dirty="0">
                <a:latin typeface="Gulim" pitchFamily="34" charset="-127"/>
                <a:ea typeface="Gulim" pitchFamily="34" charset="-127"/>
              </a:rPr>
              <a:t>기타 설립비준 허가증 </a:t>
            </a:r>
            <a:r>
              <a:rPr lang="ko-KR" altLang="en-US" dirty="0" smtClean="0">
                <a:latin typeface="Gulim" pitchFamily="34" charset="-127"/>
                <a:ea typeface="Gulim" pitchFamily="34" charset="-127"/>
              </a:rPr>
              <a:t>복사본</a:t>
            </a:r>
            <a:r>
              <a:rPr lang="en-US" altLang="ko-KR" dirty="0" smtClean="0">
                <a:latin typeface="Gulim" pitchFamily="34" charset="-127"/>
                <a:ea typeface="Gulim" pitchFamily="34" charset="-127"/>
              </a:rPr>
              <a:t>;</a:t>
            </a:r>
            <a:r>
              <a:rPr lang="ko-KR" altLang="en-US" dirty="0" smtClean="0">
                <a:latin typeface="Gulim" pitchFamily="34" charset="-127"/>
                <a:ea typeface="Gulim" pitchFamily="34" charset="-127"/>
              </a:rPr>
              <a:t> </a:t>
            </a:r>
            <a:r>
              <a:rPr lang="en-US" altLang="ko-KR" dirty="0">
                <a:latin typeface="Gulim" pitchFamily="34" charset="-127"/>
                <a:ea typeface="Gulim" pitchFamily="34" charset="-127"/>
              </a:rPr>
              <a:t/>
            </a:r>
            <a:br>
              <a:rPr lang="en-US" altLang="ko-KR" dirty="0">
                <a:latin typeface="Gulim" pitchFamily="34" charset="-127"/>
                <a:ea typeface="Gulim" pitchFamily="34" charset="-127"/>
              </a:rPr>
            </a:br>
            <a:r>
              <a:rPr lang="en-US" altLang="zh-CN" dirty="0">
                <a:latin typeface="Gulim" pitchFamily="34" charset="-127"/>
                <a:ea typeface="Gulim" pitchFamily="34" charset="-127"/>
              </a:rPr>
              <a:t>5. </a:t>
            </a:r>
            <a:r>
              <a:rPr lang="en-US" altLang="zh-CN" dirty="0" smtClean="0">
                <a:latin typeface="Gulim" pitchFamily="34" charset="-127"/>
                <a:ea typeface="Gulim" pitchFamily="34" charset="-127"/>
              </a:rPr>
              <a:t> USBKEY </a:t>
            </a:r>
            <a:r>
              <a:rPr lang="ko-KR" altLang="en-US" dirty="0" smtClean="0">
                <a:latin typeface="Gulim" pitchFamily="34" charset="-127"/>
                <a:ea typeface="Gulim" pitchFamily="34" charset="-127"/>
              </a:rPr>
              <a:t>인증서</a:t>
            </a:r>
            <a:endParaRPr lang="en-US" altLang="ko-KR" dirty="0" smtClean="0">
              <a:latin typeface="Gulim" pitchFamily="34" charset="-127"/>
              <a:ea typeface="Gulim" pitchFamily="34" charset="-127"/>
            </a:endParaRPr>
          </a:p>
          <a:p>
            <a:pPr marL="449263" algn="just" latinLnBrk="1">
              <a:lnSpc>
                <a:spcPct val="130000"/>
              </a:lnSpc>
            </a:pPr>
            <a:r>
              <a:rPr lang="en-US" altLang="ko-KR" b="1" dirty="0" smtClean="0">
                <a:latin typeface="Gulim" pitchFamily="34" charset="-127"/>
                <a:ea typeface="Gulim" pitchFamily="34" charset="-127"/>
              </a:rPr>
              <a:t>(</a:t>
            </a:r>
            <a:r>
              <a:rPr lang="ko-KR" altLang="en-US" b="1" dirty="0" smtClean="0">
                <a:latin typeface="Gulim" pitchFamily="34" charset="-127"/>
                <a:ea typeface="Gulim" pitchFamily="34" charset="-127"/>
              </a:rPr>
              <a:t>전부 </a:t>
            </a:r>
            <a:r>
              <a:rPr lang="ko-KR" altLang="en-US" b="1" dirty="0" smtClean="0">
                <a:latin typeface="Gulim" pitchFamily="34" charset="-127"/>
                <a:ea typeface="Gulim" pitchFamily="34" charset="-127"/>
              </a:rPr>
              <a:t>정보 변경 이후의 증서 복사본을 사용해야 </a:t>
            </a:r>
            <a:r>
              <a:rPr lang="ko-KR" altLang="en-US" b="1" dirty="0" smtClean="0">
                <a:latin typeface="Gulim" pitchFamily="34" charset="-127"/>
                <a:ea typeface="Gulim" pitchFamily="34" charset="-127"/>
              </a:rPr>
              <a:t>함</a:t>
            </a:r>
            <a:r>
              <a:rPr lang="en-US" altLang="ko-KR" b="1" dirty="0" smtClean="0">
                <a:latin typeface="Gulim" pitchFamily="34" charset="-127"/>
                <a:ea typeface="Gulim" pitchFamily="34" charset="-127"/>
              </a:rPr>
              <a:t>)</a:t>
            </a:r>
            <a:r>
              <a:rPr lang="en-US" altLang="zh-CN" b="1" dirty="0" smtClean="0">
                <a:latin typeface="Gulim" pitchFamily="34" charset="-127"/>
                <a:ea typeface="Gulim" pitchFamily="34" charset="-127"/>
              </a:rPr>
              <a:t/>
            </a:r>
            <a:br>
              <a:rPr lang="en-US" altLang="zh-CN" b="1" dirty="0" smtClean="0">
                <a:latin typeface="Gulim" pitchFamily="34" charset="-127"/>
                <a:ea typeface="Gulim" pitchFamily="34" charset="-127"/>
              </a:rPr>
            </a:br>
            <a:endParaRPr lang="zh-CN" altLang="zh-CN" dirty="0" smtClean="0">
              <a:latin typeface="Gulim" pitchFamily="34" charset="-127"/>
              <a:ea typeface="Gulim" pitchFamily="34" charset="-127"/>
            </a:endParaRPr>
          </a:p>
          <a:p>
            <a:pPr marL="457200" indent="-457200" algn="just" latinLnBrk="1">
              <a:lnSpc>
                <a:spcPct val="130000"/>
              </a:lnSpc>
              <a:buAutoNum type="circleNumDbPlain" startAt="4"/>
            </a:pPr>
            <a:r>
              <a:rPr lang="ko-KR" altLang="en-US" b="1" dirty="0" smtClean="0">
                <a:latin typeface="Gulim" pitchFamily="34" charset="-127"/>
                <a:ea typeface="Gulim" pitchFamily="34" charset="-127"/>
              </a:rPr>
              <a:t>인증서 </a:t>
            </a:r>
            <a:r>
              <a:rPr lang="ko-KR" altLang="en-US" b="1" dirty="0" smtClean="0">
                <a:latin typeface="Gulim" pitchFamily="34" charset="-127"/>
                <a:ea typeface="Gulim" pitchFamily="34" charset="-127"/>
              </a:rPr>
              <a:t>취소</a:t>
            </a:r>
            <a:r>
              <a:rPr lang="zh-CN" altLang="zh-CN" b="1" dirty="0" smtClean="0">
                <a:latin typeface="Gulim" pitchFamily="34" charset="-127"/>
                <a:ea typeface="Gulim" pitchFamily="34" charset="-127"/>
              </a:rPr>
              <a:t>：</a:t>
            </a:r>
            <a:r>
              <a:rPr lang="en-US" altLang="zh-CN" dirty="0">
                <a:latin typeface="Gulim" pitchFamily="34" charset="-127"/>
                <a:ea typeface="Gulim" pitchFamily="34" charset="-127"/>
              </a:rPr>
              <a:t>1</a:t>
            </a:r>
            <a:r>
              <a:rPr lang="en-US" altLang="zh-CN" dirty="0" smtClean="0">
                <a:latin typeface="Gulim" pitchFamily="34" charset="-127"/>
                <a:ea typeface="Gulim" pitchFamily="34" charset="-127"/>
              </a:rPr>
              <a:t>.</a:t>
            </a:r>
            <a:r>
              <a:rPr lang="en-US" altLang="zh-CN" dirty="0">
                <a:latin typeface="Gulim" pitchFamily="34" charset="-127"/>
                <a:ea typeface="Gulim" pitchFamily="34" charset="-127"/>
              </a:rPr>
              <a:t> </a:t>
            </a:r>
            <a:r>
              <a:rPr lang="en-US" altLang="zh-CN" dirty="0" smtClean="0">
                <a:latin typeface="Gulim" pitchFamily="34" charset="-127"/>
                <a:ea typeface="Gulim" pitchFamily="34" charset="-127"/>
              </a:rPr>
              <a:t>&lt;</a:t>
            </a:r>
            <a:r>
              <a:rPr lang="ko-KR" altLang="en-US" dirty="0" smtClean="0">
                <a:latin typeface="Gulim" pitchFamily="34" charset="-127"/>
                <a:ea typeface="Gulim" pitchFamily="34" charset="-127"/>
              </a:rPr>
              <a:t>북경시 </a:t>
            </a:r>
            <a:r>
              <a:rPr lang="ko-KR" altLang="en-US" dirty="0">
                <a:latin typeface="Gulim" pitchFamily="34" charset="-127"/>
                <a:ea typeface="Gulim" pitchFamily="34" charset="-127"/>
              </a:rPr>
              <a:t>기업 인증서 </a:t>
            </a:r>
            <a:r>
              <a:rPr lang="ko-KR" altLang="en-US" dirty="0" smtClean="0">
                <a:latin typeface="Gulim" pitchFamily="34" charset="-127"/>
                <a:ea typeface="Gulim" pitchFamily="34" charset="-127"/>
              </a:rPr>
              <a:t>신청표</a:t>
            </a:r>
            <a:r>
              <a:rPr lang="en-US" altLang="ko-KR" dirty="0" smtClean="0">
                <a:latin typeface="Gulim" pitchFamily="34" charset="-127"/>
                <a:ea typeface="Gulim" pitchFamily="34" charset="-127"/>
              </a:rPr>
              <a:t>&gt;</a:t>
            </a:r>
            <a:r>
              <a:rPr lang="en-US" altLang="ko-KR" dirty="0" smtClean="0">
                <a:latin typeface="Gulim" pitchFamily="34" charset="-127"/>
                <a:ea typeface="Gulim" pitchFamily="34" charset="-127"/>
              </a:rPr>
              <a:t> </a:t>
            </a:r>
            <a:r>
              <a:rPr lang="en-US" altLang="zh-CN" dirty="0">
                <a:latin typeface="Gulim" pitchFamily="34" charset="-127"/>
                <a:ea typeface="Gulim" pitchFamily="34" charset="-127"/>
              </a:rPr>
              <a:t>2</a:t>
            </a:r>
            <a:r>
              <a:rPr lang="ko-KR" altLang="en-US" dirty="0" smtClean="0">
                <a:latin typeface="Gulim" pitchFamily="34" charset="-127"/>
                <a:ea typeface="Gulim" pitchFamily="34" charset="-127"/>
              </a:rPr>
              <a:t>부</a:t>
            </a:r>
            <a:r>
              <a:rPr lang="en-US" altLang="ko-KR" dirty="0" smtClean="0">
                <a:latin typeface="Gulim" pitchFamily="34" charset="-127"/>
                <a:ea typeface="Gulim" pitchFamily="34" charset="-127"/>
              </a:rPr>
              <a:t>; 2. </a:t>
            </a:r>
            <a:r>
              <a:rPr lang="ko-KR" altLang="en-US" dirty="0" smtClean="0">
                <a:latin typeface="Gulim" pitchFamily="34" charset="-127"/>
                <a:ea typeface="Gulim" pitchFamily="34" charset="-127"/>
              </a:rPr>
              <a:t>인증서 </a:t>
            </a:r>
            <a:r>
              <a:rPr lang="ko-KR" altLang="en-US" dirty="0" smtClean="0">
                <a:latin typeface="Gulim" pitchFamily="34" charset="-127"/>
                <a:ea typeface="Gulim" pitchFamily="34" charset="-127"/>
              </a:rPr>
              <a:t>패스워드 </a:t>
            </a:r>
            <a:r>
              <a:rPr lang="ko-KR" altLang="en-US" dirty="0" smtClean="0">
                <a:latin typeface="Gulim" pitchFamily="34" charset="-127"/>
                <a:ea typeface="Gulim" pitchFamily="34" charset="-127"/>
              </a:rPr>
              <a:t>카드</a:t>
            </a:r>
            <a:endParaRPr lang="en-US" altLang="ko-KR" dirty="0" smtClean="0">
              <a:latin typeface="Gulim" pitchFamily="34" charset="-127"/>
              <a:ea typeface="Gulim" pitchFamily="34" charset="-127"/>
            </a:endParaRPr>
          </a:p>
          <a:p>
            <a:pPr marL="457200" indent="-457200" algn="just" latinLnBrk="1">
              <a:lnSpc>
                <a:spcPct val="130000"/>
              </a:lnSpc>
              <a:buAutoNum type="circleNumDbPlain" startAt="4"/>
            </a:pPr>
            <a:endParaRPr lang="zh-CN" altLang="zh-CN" dirty="0">
              <a:latin typeface="Gulim" pitchFamily="34" charset="-127"/>
              <a:ea typeface="Gulim" pitchFamily="34" charset="-127"/>
            </a:endParaRPr>
          </a:p>
          <a:p>
            <a:pPr marL="457200" indent="-457200" algn="just" latinLnBrk="1">
              <a:lnSpc>
                <a:spcPct val="130000"/>
              </a:lnSpc>
              <a:buAutoNum type="circleNumDbPlain" startAt="5"/>
            </a:pPr>
            <a:r>
              <a:rPr lang="ko-KR" altLang="en-US" b="1" dirty="0" smtClean="0">
                <a:latin typeface="Gulim" pitchFamily="34" charset="-127"/>
                <a:ea typeface="Gulim" pitchFamily="34" charset="-127"/>
              </a:rPr>
              <a:t>기업 인증서 저장 설비 </a:t>
            </a:r>
            <a:r>
              <a:rPr lang="en-US" altLang="ko-KR" b="1" dirty="0" smtClean="0">
                <a:latin typeface="Gulim" pitchFamily="34" charset="-127"/>
                <a:ea typeface="Gulim" pitchFamily="34" charset="-127"/>
              </a:rPr>
              <a:t>80</a:t>
            </a:r>
            <a:r>
              <a:rPr lang="ko-KR" altLang="en-US" b="1" dirty="0" smtClean="0">
                <a:latin typeface="Gulim" pitchFamily="34" charset="-127"/>
                <a:ea typeface="Gulim" pitchFamily="34" charset="-127"/>
              </a:rPr>
              <a:t>위안</a:t>
            </a:r>
            <a:r>
              <a:rPr lang="en-US" altLang="ko-KR" b="1" dirty="0" smtClean="0">
                <a:latin typeface="Gulim" pitchFamily="34" charset="-127"/>
                <a:ea typeface="Gulim" pitchFamily="34" charset="-127"/>
              </a:rPr>
              <a:t>, </a:t>
            </a:r>
            <a:r>
              <a:rPr lang="ko-KR" altLang="en-US" b="1" dirty="0" smtClean="0">
                <a:latin typeface="Gulim" pitchFamily="34" charset="-127"/>
                <a:ea typeface="Gulim" pitchFamily="34" charset="-127"/>
              </a:rPr>
              <a:t>기업인증서 서비스 </a:t>
            </a:r>
            <a:r>
              <a:rPr lang="ko-KR" altLang="en-US" b="1" dirty="0" smtClean="0">
                <a:latin typeface="Gulim" pitchFamily="34" charset="-127"/>
                <a:ea typeface="Gulim" pitchFamily="34" charset="-127"/>
              </a:rPr>
              <a:t>요</a:t>
            </a:r>
            <a:r>
              <a:rPr lang="ko-KR" altLang="en-US" b="1" dirty="0" smtClean="0">
                <a:latin typeface="Gulim" pitchFamily="34" charset="-127"/>
                <a:ea typeface="Gulim" pitchFamily="34" charset="-127"/>
              </a:rPr>
              <a:t>금</a:t>
            </a:r>
            <a:r>
              <a:rPr lang="en-US" altLang="ko-KR" b="1" dirty="0" smtClean="0">
                <a:latin typeface="Gulim" pitchFamily="34" charset="-127"/>
                <a:ea typeface="Gulim" pitchFamily="34" charset="-127"/>
              </a:rPr>
              <a:t>: </a:t>
            </a:r>
            <a:r>
              <a:rPr lang="ko-KR" altLang="en-US" b="1" dirty="0" smtClean="0">
                <a:latin typeface="Gulim" pitchFamily="34" charset="-127"/>
                <a:ea typeface="Gulim" pitchFamily="34" charset="-127"/>
              </a:rPr>
              <a:t>인증서 생성 </a:t>
            </a:r>
            <a:r>
              <a:rPr lang="en-US" altLang="ko-KR" b="1" dirty="0" smtClean="0">
                <a:latin typeface="Gulim" pitchFamily="34" charset="-127"/>
                <a:ea typeface="Gulim" pitchFamily="34" charset="-127"/>
              </a:rPr>
              <a:t>200</a:t>
            </a:r>
            <a:r>
              <a:rPr lang="ko-KR" altLang="en-US" b="1" dirty="0" smtClean="0">
                <a:latin typeface="Gulim" pitchFamily="34" charset="-127"/>
                <a:ea typeface="Gulim" pitchFamily="34" charset="-127"/>
              </a:rPr>
              <a:t>위안</a:t>
            </a:r>
            <a:r>
              <a:rPr lang="en-US" altLang="ko-KR" b="1" dirty="0" smtClean="0">
                <a:latin typeface="Gulim" pitchFamily="34" charset="-127"/>
                <a:ea typeface="Gulim" pitchFamily="34" charset="-127"/>
              </a:rPr>
              <a:t>, </a:t>
            </a:r>
            <a:r>
              <a:rPr lang="ko-KR" altLang="en-US" b="1" dirty="0" smtClean="0">
                <a:latin typeface="Gulim" pitchFamily="34" charset="-127"/>
                <a:ea typeface="Gulim" pitchFamily="34" charset="-127"/>
              </a:rPr>
              <a:t>갱신 </a:t>
            </a:r>
            <a:r>
              <a:rPr lang="en-US" altLang="ko-KR" b="1" dirty="0" smtClean="0">
                <a:latin typeface="Gulim" pitchFamily="34" charset="-127"/>
                <a:ea typeface="Gulim" pitchFamily="34" charset="-127"/>
              </a:rPr>
              <a:t>190</a:t>
            </a:r>
            <a:r>
              <a:rPr lang="ko-KR" altLang="en-US" b="1" dirty="0" smtClean="0">
                <a:latin typeface="Gulim" pitchFamily="34" charset="-127"/>
                <a:ea typeface="Gulim" pitchFamily="34" charset="-127"/>
              </a:rPr>
              <a:t>위안</a:t>
            </a:r>
            <a:r>
              <a:rPr lang="en-US" altLang="ko-KR" b="1" dirty="0" smtClean="0">
                <a:latin typeface="Gulim" pitchFamily="34" charset="-127"/>
                <a:ea typeface="Gulim" pitchFamily="34" charset="-127"/>
              </a:rPr>
              <a:t>/</a:t>
            </a:r>
            <a:r>
              <a:rPr lang="ko-KR" altLang="en-US" b="1" dirty="0" smtClean="0">
                <a:latin typeface="Gulim" pitchFamily="34" charset="-127"/>
                <a:ea typeface="Gulim" pitchFamily="34" charset="-127"/>
              </a:rPr>
              <a:t>년</a:t>
            </a:r>
            <a:endParaRPr lang="zh-CN" altLang="zh-CN" dirty="0">
              <a:latin typeface="Gulim" pitchFamily="34" charset="-127"/>
              <a:ea typeface="Gulim" pitchFamily="34" charset="-127"/>
            </a:endParaRPr>
          </a:p>
          <a:p>
            <a:pPr algn="just" latinLnBrk="1">
              <a:lnSpc>
                <a:spcPct val="130000"/>
              </a:lnSpc>
            </a:pPr>
            <a:r>
              <a:rPr lang="ko-KR" altLang="en-US" b="1" dirty="0" smtClean="0">
                <a:latin typeface="Gulim" pitchFamily="34" charset="-127"/>
                <a:ea typeface="Gulim" pitchFamily="34" charset="-127"/>
              </a:rPr>
              <a:t>이상 복사본은 모두 기업 인감 날인 및 </a:t>
            </a:r>
            <a:r>
              <a:rPr lang="en-US" altLang="ko-KR" b="1" dirty="0" smtClean="0">
                <a:latin typeface="Gulim" pitchFamily="34" charset="-127"/>
                <a:ea typeface="Gulim" pitchFamily="34" charset="-127"/>
              </a:rPr>
              <a:t>A4</a:t>
            </a:r>
            <a:r>
              <a:rPr lang="ko-KR" altLang="en-US" b="1" dirty="0" smtClean="0">
                <a:latin typeface="Gulim" pitchFamily="34" charset="-127"/>
                <a:ea typeface="Gulim" pitchFamily="34" charset="-127"/>
              </a:rPr>
              <a:t>용지 사용</a:t>
            </a:r>
            <a:endParaRPr lang="zh-CN" altLang="zh-CN" dirty="0">
              <a:latin typeface="Gulim" pitchFamily="34" charset="-127"/>
              <a:ea typeface="Gulim" pitchFamily="34" charset="-127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45773" y="70447"/>
            <a:ext cx="46128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ulim" pitchFamily="34" charset="-127"/>
                <a:ea typeface="Gulim" pitchFamily="34" charset="-127"/>
              </a:rPr>
              <a:t>2. </a:t>
            </a:r>
            <a:r>
              <a:rPr lang="ko-KR" altLang="en-US" sz="3600" b="1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ulim" pitchFamily="34" charset="-127"/>
                <a:ea typeface="Gulim" pitchFamily="34" charset="-127"/>
              </a:rPr>
              <a:t>시스템 환경</a:t>
            </a:r>
            <a:endParaRPr lang="zh-CN" altLang="en-US" sz="3600" b="1" dirty="0"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Gulim" pitchFamily="34" charset="-127"/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381875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45773" y="1223153"/>
            <a:ext cx="8774505" cy="5338256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2000">
                <a:solidFill>
                  <a:schemeClr val="accent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pPr marL="800100" lvl="1" indent="-342900" algn="just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ko-KR" altLang="en-US" sz="2200" b="1" dirty="0">
                <a:solidFill>
                  <a:schemeClr val="accent1"/>
                </a:solidFill>
                <a:latin typeface="Gulim" pitchFamily="34" charset="-127"/>
                <a:ea typeface="Gulim" pitchFamily="34" charset="-127"/>
              </a:rPr>
              <a:t>인증서 및 인증서 환경</a:t>
            </a:r>
            <a:endParaRPr lang="en-US" altLang="ko-KR" sz="2200" b="1" dirty="0">
              <a:solidFill>
                <a:schemeClr val="accent1"/>
              </a:solidFill>
              <a:latin typeface="Gulim" pitchFamily="34" charset="-127"/>
              <a:ea typeface="Gulim" pitchFamily="34" charset="-127"/>
            </a:endParaRPr>
          </a:p>
          <a:p>
            <a:pPr lvl="1" algn="just">
              <a:lnSpc>
                <a:spcPct val="120000"/>
              </a:lnSpc>
            </a:pPr>
            <a:r>
              <a:rPr lang="ko-KR" altLang="en-US" sz="2200" dirty="0" smtClean="0">
                <a:solidFill>
                  <a:schemeClr val="accent1"/>
                </a:solidFill>
                <a:latin typeface="Gulim" pitchFamily="34" charset="-127"/>
                <a:ea typeface="Gulim" pitchFamily="34" charset="-127"/>
              </a:rPr>
              <a:t>인증서 드라이버 셋팅이 필요하며 드라이버는 외전시스템 등록 화면에서 다운로드 가능</a:t>
            </a:r>
            <a:endParaRPr lang="en-US" altLang="zh-CN" sz="2200" dirty="0" smtClean="0">
              <a:solidFill>
                <a:schemeClr val="accent1"/>
              </a:solidFill>
              <a:latin typeface="Gulim" pitchFamily="34" charset="-127"/>
              <a:ea typeface="Gulim" pitchFamily="34" charset="-127"/>
            </a:endParaRPr>
          </a:p>
          <a:p>
            <a:pPr lvl="1" algn="just">
              <a:lnSpc>
                <a:spcPct val="120000"/>
              </a:lnSpc>
            </a:pPr>
            <a:endParaRPr lang="en-US" altLang="zh-CN" sz="2200" b="1" dirty="0" smtClean="0">
              <a:solidFill>
                <a:schemeClr val="accent1"/>
              </a:solidFill>
              <a:latin typeface="Gulim" pitchFamily="34" charset="-127"/>
              <a:ea typeface="Gulim" pitchFamily="34" charset="-127"/>
            </a:endParaRPr>
          </a:p>
          <a:p>
            <a:pPr lvl="1" algn="just">
              <a:lnSpc>
                <a:spcPct val="120000"/>
              </a:lnSpc>
            </a:pPr>
            <a:endParaRPr lang="en-US" altLang="zh-CN" sz="2200" b="1" dirty="0" smtClean="0">
              <a:solidFill>
                <a:schemeClr val="accent1"/>
              </a:solidFill>
              <a:latin typeface="Gulim" pitchFamily="34" charset="-127"/>
              <a:ea typeface="Gulim" pitchFamily="34" charset="-127"/>
            </a:endParaRPr>
          </a:p>
          <a:p>
            <a:pPr lvl="1" algn="just">
              <a:lnSpc>
                <a:spcPct val="120000"/>
              </a:lnSpc>
            </a:pPr>
            <a:endParaRPr lang="en-US" altLang="zh-CN" sz="2200" b="1" dirty="0">
              <a:solidFill>
                <a:schemeClr val="accent1"/>
              </a:solidFill>
              <a:latin typeface="Gulim" pitchFamily="34" charset="-127"/>
              <a:ea typeface="Gulim" pitchFamily="34" charset="-127"/>
            </a:endParaRPr>
          </a:p>
          <a:p>
            <a:pPr lvl="1" algn="just">
              <a:lnSpc>
                <a:spcPct val="120000"/>
              </a:lnSpc>
            </a:pPr>
            <a:endParaRPr lang="en-US" altLang="zh-CN" sz="2200" b="1" dirty="0" smtClean="0">
              <a:solidFill>
                <a:schemeClr val="accent1"/>
              </a:solidFill>
              <a:latin typeface="Gulim" pitchFamily="34" charset="-127"/>
              <a:ea typeface="Gulim" pitchFamily="34" charset="-127"/>
            </a:endParaRPr>
          </a:p>
          <a:p>
            <a:pPr lvl="1" algn="just">
              <a:lnSpc>
                <a:spcPct val="120000"/>
              </a:lnSpc>
            </a:pPr>
            <a:r>
              <a:rPr lang="ko-KR" altLang="en-US" sz="2200" dirty="0" smtClean="0">
                <a:solidFill>
                  <a:schemeClr val="accent1"/>
                </a:solidFill>
                <a:latin typeface="Gulim" pitchFamily="34" charset="-127"/>
                <a:ea typeface="Gulim" pitchFamily="34" charset="-127"/>
              </a:rPr>
              <a:t>인증서 </a:t>
            </a:r>
            <a:r>
              <a:rPr lang="ko-KR" altLang="en-US" sz="2200" dirty="0" smtClean="0">
                <a:solidFill>
                  <a:schemeClr val="accent1"/>
                </a:solidFill>
                <a:latin typeface="Gulim" pitchFamily="34" charset="-127"/>
                <a:ea typeface="Gulim" pitchFamily="34" charset="-127"/>
              </a:rPr>
              <a:t>드라이버 사용환경 셋업 파일인 </a:t>
            </a:r>
            <a:r>
              <a:rPr lang="en-US" altLang="zh-CN" sz="2200" dirty="0" smtClean="0">
                <a:solidFill>
                  <a:schemeClr val="accent1"/>
                </a:solidFill>
                <a:latin typeface="Gulim" pitchFamily="34" charset="-127"/>
                <a:ea typeface="Gulim" pitchFamily="34" charset="-127"/>
              </a:rPr>
              <a:t>V2.10.1.exe</a:t>
            </a:r>
            <a:r>
              <a:rPr lang="ko-KR" altLang="en-US" sz="2200" dirty="0" smtClean="0">
                <a:solidFill>
                  <a:schemeClr val="accent1"/>
                </a:solidFill>
                <a:latin typeface="Gulim" pitchFamily="34" charset="-127"/>
                <a:ea typeface="Gulim" pitchFamily="34" charset="-127"/>
              </a:rPr>
              <a:t> 를 더블 클릭하여 </a:t>
            </a:r>
            <a:r>
              <a:rPr lang="ko-KR" altLang="en-US" sz="2200" dirty="0" smtClean="0">
                <a:solidFill>
                  <a:schemeClr val="accent1"/>
                </a:solidFill>
                <a:latin typeface="Gulim" pitchFamily="34" charset="-127"/>
                <a:ea typeface="Gulim" pitchFamily="34" charset="-127"/>
              </a:rPr>
              <a:t>설치한다</a:t>
            </a:r>
            <a:r>
              <a:rPr lang="en-US" altLang="ko-KR" sz="2200" dirty="0" smtClean="0">
                <a:solidFill>
                  <a:schemeClr val="accent1"/>
                </a:solidFill>
                <a:latin typeface="Gulim" pitchFamily="34" charset="-127"/>
                <a:ea typeface="Gulim" pitchFamily="34" charset="-127"/>
              </a:rPr>
              <a:t>.</a:t>
            </a:r>
            <a:r>
              <a:rPr lang="ko-KR" altLang="en-US" sz="2200" dirty="0" smtClean="0">
                <a:solidFill>
                  <a:schemeClr val="accent1"/>
                </a:solidFill>
                <a:latin typeface="Gulim" pitchFamily="34" charset="-127"/>
                <a:ea typeface="Gulim" pitchFamily="34" charset="-127"/>
              </a:rPr>
              <a:t> </a:t>
            </a:r>
            <a:r>
              <a:rPr lang="en-US" altLang="ko-KR" sz="2200" dirty="0" smtClean="0">
                <a:solidFill>
                  <a:schemeClr val="accent1"/>
                </a:solidFill>
                <a:latin typeface="Gulim" pitchFamily="34" charset="-127"/>
                <a:ea typeface="Gulim" pitchFamily="34" charset="-127"/>
              </a:rPr>
              <a:t>(</a:t>
            </a:r>
            <a:r>
              <a:rPr lang="ko-KR" altLang="en-US" sz="2200" dirty="0" smtClean="0">
                <a:solidFill>
                  <a:schemeClr val="accent1"/>
                </a:solidFill>
                <a:latin typeface="Gulim" pitchFamily="34" charset="-127"/>
                <a:ea typeface="Gulim" pitchFamily="34" charset="-127"/>
              </a:rPr>
              <a:t>관리자 </a:t>
            </a:r>
            <a:r>
              <a:rPr lang="ko-KR" altLang="en-US" sz="2200" dirty="0" smtClean="0">
                <a:solidFill>
                  <a:schemeClr val="accent1"/>
                </a:solidFill>
                <a:latin typeface="Gulim" pitchFamily="34" charset="-127"/>
                <a:ea typeface="Gulim" pitchFamily="34" charset="-127"/>
              </a:rPr>
              <a:t>신분을 사용하여 셋팅하며 설치 과정에 인증서를 삽입함</a:t>
            </a:r>
            <a:r>
              <a:rPr lang="en-US" altLang="ko-KR" sz="2200" dirty="0" smtClean="0">
                <a:solidFill>
                  <a:schemeClr val="accent1"/>
                </a:solidFill>
                <a:latin typeface="Gulim" pitchFamily="34" charset="-127"/>
                <a:ea typeface="Gulim" pitchFamily="34" charset="-127"/>
              </a:rPr>
              <a:t>) </a:t>
            </a:r>
            <a:endParaRPr lang="en-US" altLang="zh-CN" sz="2200" dirty="0" smtClean="0">
              <a:solidFill>
                <a:schemeClr val="accent1"/>
              </a:solidFill>
              <a:latin typeface="Gulim" pitchFamily="34" charset="-127"/>
              <a:ea typeface="Gulim" pitchFamily="34" charset="-127"/>
            </a:endParaRPr>
          </a:p>
          <a:p>
            <a:pPr lvl="1" algn="just">
              <a:lnSpc>
                <a:spcPct val="120000"/>
              </a:lnSpc>
            </a:pPr>
            <a:r>
              <a:rPr lang="ko-KR" altLang="en-US" sz="2200" dirty="0" smtClean="0">
                <a:solidFill>
                  <a:schemeClr val="accent1"/>
                </a:solidFill>
                <a:latin typeface="Gulim" pitchFamily="34" charset="-127"/>
                <a:ea typeface="Gulim" pitchFamily="34" charset="-127"/>
              </a:rPr>
              <a:t>셋팅 완료 후 바탕화면에 </a:t>
            </a:r>
            <a:r>
              <a:rPr lang="en-US" altLang="zh-CN" sz="2200" dirty="0" smtClean="0">
                <a:solidFill>
                  <a:schemeClr val="accent1"/>
                </a:solidFill>
                <a:latin typeface="Gulim" pitchFamily="34" charset="-127"/>
                <a:ea typeface="Gulim" pitchFamily="34" charset="-127"/>
              </a:rPr>
              <a:t>BJCA </a:t>
            </a:r>
            <a:r>
              <a:rPr lang="ko-KR" altLang="en-US" sz="2200" dirty="0" smtClean="0">
                <a:solidFill>
                  <a:schemeClr val="accent1"/>
                </a:solidFill>
                <a:latin typeface="Gulim" pitchFamily="34" charset="-127"/>
                <a:ea typeface="Gulim" pitchFamily="34" charset="-127"/>
              </a:rPr>
              <a:t>인증서 도우미가 형성됨</a:t>
            </a:r>
            <a:r>
              <a:rPr lang="en-US" altLang="ko-KR" sz="2200" dirty="0" smtClean="0">
                <a:solidFill>
                  <a:schemeClr val="accent1"/>
                </a:solidFill>
                <a:latin typeface="Gulim" pitchFamily="34" charset="-127"/>
                <a:ea typeface="Gulim" pitchFamily="34" charset="-127"/>
              </a:rPr>
              <a:t>. </a:t>
            </a:r>
          </a:p>
          <a:p>
            <a:pPr lvl="1" algn="just">
              <a:lnSpc>
                <a:spcPct val="120000"/>
              </a:lnSpc>
            </a:pPr>
            <a:r>
              <a:rPr lang="ko-KR" altLang="en-US" sz="2200" dirty="0" smtClean="0">
                <a:solidFill>
                  <a:schemeClr val="accent1"/>
                </a:solidFill>
                <a:latin typeface="Gulim" pitchFamily="34" charset="-127"/>
                <a:ea typeface="Gulim" pitchFamily="34" charset="-127"/>
              </a:rPr>
              <a:t>인증서를 </a:t>
            </a:r>
            <a:r>
              <a:rPr lang="ko-KR" altLang="en-US" sz="2200" dirty="0" smtClean="0">
                <a:solidFill>
                  <a:schemeClr val="accent1"/>
                </a:solidFill>
                <a:latin typeface="Gulim" pitchFamily="34" charset="-127"/>
                <a:ea typeface="Gulim" pitchFamily="34" charset="-127"/>
              </a:rPr>
              <a:t>삽입하고 </a:t>
            </a:r>
            <a:r>
              <a:rPr lang="en-US" altLang="zh-CN" sz="2200" dirty="0">
                <a:solidFill>
                  <a:schemeClr val="accent1"/>
                </a:solidFill>
                <a:latin typeface="Gulim" pitchFamily="34" charset="-127"/>
                <a:ea typeface="Gulim" pitchFamily="34" charset="-127"/>
              </a:rPr>
              <a:t>BJCA </a:t>
            </a:r>
            <a:r>
              <a:rPr lang="ko-KR" altLang="en-US" sz="2200" dirty="0">
                <a:solidFill>
                  <a:schemeClr val="accent1"/>
                </a:solidFill>
                <a:latin typeface="Gulim" pitchFamily="34" charset="-127"/>
                <a:ea typeface="Gulim" pitchFamily="34" charset="-127"/>
              </a:rPr>
              <a:t>인증서 </a:t>
            </a:r>
            <a:r>
              <a:rPr lang="ko-KR" altLang="en-US" sz="2200" dirty="0" smtClean="0">
                <a:solidFill>
                  <a:schemeClr val="accent1"/>
                </a:solidFill>
                <a:latin typeface="Gulim" pitchFamily="34" charset="-127"/>
                <a:ea typeface="Gulim" pitchFamily="34" charset="-127"/>
              </a:rPr>
              <a:t>도우미를 더블 클릭하면 기업 증서 정보를 조회할 수 있음</a:t>
            </a:r>
            <a:endParaRPr lang="zh-CN" altLang="en-US" sz="2200" dirty="0">
              <a:solidFill>
                <a:schemeClr val="accent1"/>
              </a:solidFill>
              <a:latin typeface="Gulim" pitchFamily="34" charset="-127"/>
              <a:ea typeface="Gulim" pitchFamily="34" charset="-127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0231" y="2438509"/>
            <a:ext cx="1337839" cy="136381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6204" y="2438509"/>
            <a:ext cx="1313207" cy="1412317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45773" y="70447"/>
            <a:ext cx="46128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ulim" pitchFamily="34" charset="-127"/>
                <a:ea typeface="Gulim" pitchFamily="34" charset="-127"/>
              </a:rPr>
              <a:t>2. </a:t>
            </a:r>
            <a:r>
              <a:rPr lang="ko-KR" altLang="en-US" sz="3600" b="1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ulim" pitchFamily="34" charset="-127"/>
                <a:ea typeface="Gulim" pitchFamily="34" charset="-127"/>
              </a:rPr>
              <a:t>시스템 환경</a:t>
            </a:r>
            <a:endParaRPr lang="zh-CN" altLang="en-US" sz="3600" b="1" dirty="0"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Gulim" pitchFamily="34" charset="-127"/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547853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596946" y="956216"/>
            <a:ext cx="8323332" cy="66620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2000">
                <a:solidFill>
                  <a:schemeClr val="accent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pPr lvl="1">
              <a:lnSpc>
                <a:spcPct val="200000"/>
              </a:lnSpc>
            </a:pPr>
            <a:r>
              <a:rPr lang="en-US" altLang="zh-CN" sz="2200" b="1" dirty="0" smtClean="0">
                <a:solidFill>
                  <a:schemeClr val="accent1"/>
                </a:solidFill>
                <a:latin typeface="Gulim" pitchFamily="34" charset="-127"/>
                <a:ea typeface="Gulim" pitchFamily="34" charset="-127"/>
              </a:rPr>
              <a:t>BJCA</a:t>
            </a:r>
            <a:r>
              <a:rPr lang="zh-CN" altLang="en-US" sz="2200" b="1" dirty="0" smtClean="0">
                <a:solidFill>
                  <a:schemeClr val="accent1"/>
                </a:solidFill>
                <a:latin typeface="Gulim" pitchFamily="34" charset="-127"/>
                <a:ea typeface="Gulim" pitchFamily="34" charset="-127"/>
              </a:rPr>
              <a:t> </a:t>
            </a:r>
            <a:r>
              <a:rPr lang="ko-KR" altLang="en-US" sz="2200" b="1" dirty="0" smtClean="0">
                <a:solidFill>
                  <a:schemeClr val="accent1"/>
                </a:solidFill>
                <a:latin typeface="Gulim" pitchFamily="34" charset="-127"/>
                <a:ea typeface="Gulim" pitchFamily="34" charset="-127"/>
              </a:rPr>
              <a:t>증서 도우미</a:t>
            </a:r>
            <a:endParaRPr lang="en-US" altLang="zh-CN" sz="2200" b="1" dirty="0" smtClean="0">
              <a:solidFill>
                <a:schemeClr val="accent1"/>
              </a:solidFill>
              <a:latin typeface="Gulim" pitchFamily="34" charset="-127"/>
              <a:ea typeface="Gulim" pitchFamily="34" charset="-127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085918" y="5994340"/>
            <a:ext cx="70121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smtClean="0">
                <a:solidFill>
                  <a:schemeClr val="accent1"/>
                </a:solidFill>
                <a:latin typeface="Gulim" pitchFamily="34" charset="-127"/>
                <a:ea typeface="Gulim" pitchFamily="34" charset="-127"/>
              </a:rPr>
              <a:t>증서 소유자</a:t>
            </a:r>
            <a:r>
              <a:rPr lang="en-US" altLang="ko-KR" sz="2000" dirty="0" smtClean="0">
                <a:solidFill>
                  <a:schemeClr val="accent1"/>
                </a:solidFill>
                <a:latin typeface="Gulim" pitchFamily="34" charset="-127"/>
                <a:ea typeface="Gulim" pitchFamily="34" charset="-127"/>
              </a:rPr>
              <a:t>, </a:t>
            </a:r>
            <a:r>
              <a:rPr lang="ko-KR" altLang="en-US" sz="2000" dirty="0" smtClean="0">
                <a:solidFill>
                  <a:schemeClr val="accent1"/>
                </a:solidFill>
                <a:latin typeface="Gulim" pitchFamily="34" charset="-127"/>
                <a:ea typeface="Gulim" pitchFamily="34" charset="-127"/>
              </a:rPr>
              <a:t>유효기간 등 정보 조회 가능</a:t>
            </a:r>
            <a:r>
              <a:rPr lang="en-US" altLang="ko-KR" sz="2000" dirty="0" smtClean="0">
                <a:solidFill>
                  <a:schemeClr val="accent1"/>
                </a:solidFill>
                <a:latin typeface="Gulim" pitchFamily="34" charset="-127"/>
                <a:ea typeface="Gulim" pitchFamily="34" charset="-127"/>
              </a:rPr>
              <a:t>, </a:t>
            </a:r>
            <a:r>
              <a:rPr lang="ko-KR" altLang="en-US" sz="2000" dirty="0" smtClean="0">
                <a:solidFill>
                  <a:schemeClr val="accent1"/>
                </a:solidFill>
                <a:latin typeface="Gulim" pitchFamily="34" charset="-127"/>
                <a:ea typeface="Gulim" pitchFamily="34" charset="-127"/>
              </a:rPr>
              <a:t>또한 패스워드 변경</a:t>
            </a:r>
            <a:r>
              <a:rPr lang="en-US" altLang="ko-KR" sz="2000" dirty="0" smtClean="0">
                <a:solidFill>
                  <a:schemeClr val="accent1"/>
                </a:solidFill>
                <a:latin typeface="Gulim" pitchFamily="34" charset="-127"/>
                <a:ea typeface="Gulim" pitchFamily="34" charset="-127"/>
              </a:rPr>
              <a:t>, </a:t>
            </a:r>
            <a:r>
              <a:rPr lang="ko-KR" altLang="en-US" sz="2000" dirty="0" smtClean="0">
                <a:solidFill>
                  <a:schemeClr val="accent1"/>
                </a:solidFill>
                <a:latin typeface="Gulim" pitchFamily="34" charset="-127"/>
                <a:ea typeface="Gulim" pitchFamily="34" charset="-127"/>
              </a:rPr>
              <a:t>증서 조회 등을 진행할 수 있음</a:t>
            </a:r>
            <a:endParaRPr lang="zh-CN" altLang="en-US" sz="2000" dirty="0">
              <a:solidFill>
                <a:schemeClr val="accent1"/>
              </a:solidFill>
              <a:latin typeface="Gulim" pitchFamily="34" charset="-127"/>
              <a:ea typeface="Gulim" pitchFamily="34" charset="-127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5918" y="1668039"/>
            <a:ext cx="6518413" cy="4112808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45773" y="70447"/>
            <a:ext cx="46128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ulim" pitchFamily="34" charset="-127"/>
                <a:ea typeface="Gulim" pitchFamily="34" charset="-127"/>
              </a:rPr>
              <a:t>2. </a:t>
            </a:r>
            <a:r>
              <a:rPr lang="ko-KR" altLang="en-US" sz="3600" b="1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ulim" pitchFamily="34" charset="-127"/>
                <a:ea typeface="Gulim" pitchFamily="34" charset="-127"/>
              </a:rPr>
              <a:t>시스템 환경</a:t>
            </a:r>
            <a:endParaRPr lang="zh-CN" altLang="en-US" sz="3600" b="1" dirty="0"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Gulim" pitchFamily="34" charset="-127"/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840624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596946" y="1048981"/>
            <a:ext cx="8323332" cy="4154984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2000">
                <a:solidFill>
                  <a:schemeClr val="accent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pPr marL="800100" lvl="1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ko-KR" altLang="en-US" sz="2200" b="1" dirty="0" smtClean="0">
                <a:solidFill>
                  <a:schemeClr val="accent1"/>
                </a:solidFill>
                <a:latin typeface="Gulim" pitchFamily="34" charset="-127"/>
                <a:ea typeface="Gulim" pitchFamily="34" charset="-127"/>
              </a:rPr>
              <a:t>시스템 환경 설치</a:t>
            </a:r>
            <a:endParaRPr lang="en-US" altLang="zh-CN" sz="2200" b="1" dirty="0" smtClean="0">
              <a:solidFill>
                <a:schemeClr val="accent1"/>
              </a:solidFill>
              <a:latin typeface="Gulim" pitchFamily="34" charset="-127"/>
              <a:ea typeface="Gulim" pitchFamily="34" charset="-127"/>
            </a:endParaRPr>
          </a:p>
          <a:p>
            <a:pPr lvl="1" algn="just">
              <a:lnSpc>
                <a:spcPct val="150000"/>
              </a:lnSpc>
            </a:pPr>
            <a:r>
              <a:rPr lang="zh-CN" altLang="en-US" sz="2200" dirty="0" smtClean="0">
                <a:solidFill>
                  <a:schemeClr val="accent1"/>
                </a:solidFill>
                <a:latin typeface="Gulim" pitchFamily="34" charset="-127"/>
                <a:ea typeface="Gulim" pitchFamily="34" charset="-127"/>
              </a:rPr>
              <a:t>    </a:t>
            </a:r>
            <a:r>
              <a:rPr lang="ko-KR" altLang="en-US" sz="2200" dirty="0" smtClean="0">
                <a:solidFill>
                  <a:schemeClr val="accent1"/>
                </a:solidFill>
                <a:latin typeface="Gulim" pitchFamily="34" charset="-127"/>
                <a:ea typeface="Gulim" pitchFamily="34" charset="-127"/>
              </a:rPr>
              <a:t>시스템 사용</a:t>
            </a:r>
            <a:r>
              <a:rPr lang="ko-KR" altLang="en-US" sz="2200" dirty="0">
                <a:solidFill>
                  <a:schemeClr val="accent1"/>
                </a:solidFill>
                <a:latin typeface="Gulim" pitchFamily="34" charset="-127"/>
                <a:ea typeface="Gulim" pitchFamily="34" charset="-127"/>
              </a:rPr>
              <a:t> </a:t>
            </a:r>
            <a:r>
              <a:rPr lang="ko-KR" altLang="en-US" sz="2200" dirty="0" smtClean="0">
                <a:solidFill>
                  <a:schemeClr val="accent1"/>
                </a:solidFill>
                <a:latin typeface="Gulim" pitchFamily="34" charset="-127"/>
                <a:ea typeface="Gulim" pitchFamily="34" charset="-127"/>
              </a:rPr>
              <a:t>이전에 아래와 같이 설치해야 </a:t>
            </a:r>
            <a:r>
              <a:rPr lang="ko-KR" altLang="en-US" sz="2200" dirty="0" smtClean="0">
                <a:solidFill>
                  <a:schemeClr val="accent1"/>
                </a:solidFill>
                <a:latin typeface="Gulim" pitchFamily="34" charset="-127"/>
                <a:ea typeface="Gulim" pitchFamily="34" charset="-127"/>
              </a:rPr>
              <a:t>함</a:t>
            </a:r>
            <a:r>
              <a:rPr lang="en-US" altLang="ko-KR" sz="2200" dirty="0" smtClean="0">
                <a:solidFill>
                  <a:schemeClr val="accent1"/>
                </a:solidFill>
                <a:latin typeface="Gulim" pitchFamily="34" charset="-127"/>
                <a:ea typeface="Gulim" pitchFamily="34" charset="-127"/>
              </a:rPr>
              <a:t>.</a:t>
            </a:r>
            <a:endParaRPr lang="en-US" altLang="zh-CN" sz="2200" dirty="0" smtClean="0">
              <a:solidFill>
                <a:schemeClr val="accent1"/>
              </a:solidFill>
              <a:latin typeface="Gulim" pitchFamily="34" charset="-127"/>
              <a:ea typeface="Gulim" pitchFamily="34" charset="-127"/>
            </a:endParaRPr>
          </a:p>
          <a:p>
            <a:pPr marL="914400" lvl="1" indent="-457200" algn="just">
              <a:lnSpc>
                <a:spcPct val="150000"/>
              </a:lnSpc>
              <a:buFont typeface="+mj-ea"/>
              <a:buAutoNum type="circleNumDbPlain"/>
            </a:pPr>
            <a:r>
              <a:rPr lang="en-US" altLang="zh-CN" sz="2200" dirty="0" smtClean="0">
                <a:solidFill>
                  <a:schemeClr val="accent1"/>
                </a:solidFill>
                <a:latin typeface="Gulim" pitchFamily="34" charset="-127"/>
                <a:ea typeface="Gulim" pitchFamily="34" charset="-127"/>
              </a:rPr>
              <a:t>PDF </a:t>
            </a:r>
            <a:r>
              <a:rPr lang="ko-KR" altLang="en-US" sz="2200" dirty="0" smtClean="0">
                <a:solidFill>
                  <a:schemeClr val="accent1"/>
                </a:solidFill>
                <a:latin typeface="Gulim" pitchFamily="34" charset="-127"/>
                <a:ea typeface="Gulim" pitchFamily="34" charset="-127"/>
              </a:rPr>
              <a:t>뷰어 설치</a:t>
            </a:r>
            <a:r>
              <a:rPr lang="en-US" altLang="ko-KR" sz="2200" dirty="0" smtClean="0">
                <a:solidFill>
                  <a:schemeClr val="accent1"/>
                </a:solidFill>
                <a:latin typeface="Gulim" pitchFamily="34" charset="-127"/>
                <a:ea typeface="Gulim" pitchFamily="34" charset="-127"/>
              </a:rPr>
              <a:t>(</a:t>
            </a:r>
            <a:r>
              <a:rPr lang="ko-KR" altLang="en-US" sz="2200" dirty="0" smtClean="0">
                <a:solidFill>
                  <a:schemeClr val="accent1"/>
                </a:solidFill>
                <a:latin typeface="Gulim" pitchFamily="34" charset="-127"/>
                <a:ea typeface="Gulim" pitchFamily="34" charset="-127"/>
              </a:rPr>
              <a:t>시스템에서 다운한 신청표 조회 가능</a:t>
            </a:r>
            <a:r>
              <a:rPr lang="en-US" altLang="ko-KR" sz="2200" dirty="0" smtClean="0">
                <a:solidFill>
                  <a:schemeClr val="accent1"/>
                </a:solidFill>
                <a:latin typeface="Gulim" pitchFamily="34" charset="-127"/>
                <a:ea typeface="Gulim" pitchFamily="34" charset="-127"/>
              </a:rPr>
              <a:t>)</a:t>
            </a:r>
            <a:endParaRPr lang="en-US" altLang="zh-CN" sz="2200" dirty="0" smtClean="0">
              <a:solidFill>
                <a:schemeClr val="accent1"/>
              </a:solidFill>
              <a:latin typeface="Gulim" pitchFamily="34" charset="-127"/>
              <a:ea typeface="Gulim" pitchFamily="34" charset="-127"/>
            </a:endParaRPr>
          </a:p>
          <a:p>
            <a:pPr marL="914400" lvl="1" indent="-457200" algn="just">
              <a:lnSpc>
                <a:spcPct val="150000"/>
              </a:lnSpc>
              <a:buFont typeface="+mj-ea"/>
              <a:buAutoNum type="circleNumDbPlain"/>
            </a:pPr>
            <a:r>
              <a:rPr lang="en-US" altLang="zh-CN" sz="2200" dirty="0" smtClean="0">
                <a:solidFill>
                  <a:schemeClr val="accent1"/>
                </a:solidFill>
                <a:latin typeface="Gulim" pitchFamily="34" charset="-127"/>
                <a:ea typeface="Gulim" pitchFamily="34" charset="-127"/>
              </a:rPr>
              <a:t>IE </a:t>
            </a:r>
            <a:r>
              <a:rPr lang="ko-KR" altLang="en-US" sz="2200" dirty="0" smtClean="0">
                <a:solidFill>
                  <a:schemeClr val="accent1"/>
                </a:solidFill>
                <a:latin typeface="Gulim" pitchFamily="34" charset="-127"/>
                <a:ea typeface="Gulim" pitchFamily="34" charset="-127"/>
              </a:rPr>
              <a:t>브라우저 </a:t>
            </a:r>
            <a:r>
              <a:rPr lang="ko-KR" altLang="en-US" sz="2200" dirty="0" smtClean="0">
                <a:solidFill>
                  <a:schemeClr val="accent1"/>
                </a:solidFill>
                <a:latin typeface="Gulim" pitchFamily="34" charset="-127"/>
                <a:ea typeface="Gulim" pitchFamily="34" charset="-127"/>
              </a:rPr>
              <a:t>설치</a:t>
            </a:r>
            <a:r>
              <a:rPr lang="en-US" altLang="ko-KR" sz="2200" dirty="0" smtClean="0">
                <a:solidFill>
                  <a:schemeClr val="accent1"/>
                </a:solidFill>
                <a:latin typeface="Gulim" pitchFamily="34" charset="-127"/>
                <a:ea typeface="Gulim" pitchFamily="34" charset="-127"/>
              </a:rPr>
              <a:t>(</a:t>
            </a:r>
            <a:r>
              <a:rPr lang="en-US" altLang="zh-CN" sz="2200" dirty="0" smtClean="0">
                <a:solidFill>
                  <a:schemeClr val="accent1"/>
                </a:solidFill>
                <a:latin typeface="Gulim" pitchFamily="34" charset="-127"/>
                <a:ea typeface="Gulim" pitchFamily="34" charset="-127"/>
              </a:rPr>
              <a:t>IE8 </a:t>
            </a:r>
            <a:r>
              <a:rPr lang="ko-KR" altLang="en-US" sz="2200" dirty="0" smtClean="0">
                <a:solidFill>
                  <a:schemeClr val="accent1"/>
                </a:solidFill>
                <a:latin typeface="Gulim" pitchFamily="34" charset="-127"/>
                <a:ea typeface="Gulim" pitchFamily="34" charset="-127"/>
              </a:rPr>
              <a:t>이상 버전</a:t>
            </a:r>
            <a:r>
              <a:rPr lang="en-US" altLang="ko-KR" sz="2200" dirty="0" smtClean="0">
                <a:solidFill>
                  <a:schemeClr val="accent1"/>
                </a:solidFill>
                <a:latin typeface="Gulim" pitchFamily="34" charset="-127"/>
                <a:ea typeface="Gulim" pitchFamily="34" charset="-127"/>
              </a:rPr>
              <a:t>, </a:t>
            </a:r>
            <a:r>
              <a:rPr lang="ko-KR" altLang="en-US" sz="2200" dirty="0" smtClean="0">
                <a:solidFill>
                  <a:schemeClr val="accent1"/>
                </a:solidFill>
                <a:latin typeface="Gulim" pitchFamily="34" charset="-127"/>
                <a:ea typeface="Gulim" pitchFamily="34" charset="-127"/>
              </a:rPr>
              <a:t>시스템이 인증서를 식별할 수 있도록 환경 </a:t>
            </a:r>
            <a:r>
              <a:rPr lang="ko-KR" altLang="en-US" sz="2200" dirty="0" smtClean="0">
                <a:solidFill>
                  <a:schemeClr val="accent1"/>
                </a:solidFill>
                <a:latin typeface="Gulim" pitchFamily="34" charset="-127"/>
                <a:ea typeface="Gulim" pitchFamily="34" charset="-127"/>
              </a:rPr>
              <a:t>조성</a:t>
            </a:r>
            <a:r>
              <a:rPr lang="en-US" altLang="ko-KR" sz="2200" dirty="0" smtClean="0">
                <a:solidFill>
                  <a:schemeClr val="accent1"/>
                </a:solidFill>
                <a:latin typeface="Gulim" pitchFamily="34" charset="-127"/>
                <a:ea typeface="Gulim" pitchFamily="34" charset="-127"/>
              </a:rPr>
              <a:t>)</a:t>
            </a:r>
            <a:endParaRPr lang="en-US" altLang="zh-CN" sz="2200" dirty="0" smtClean="0">
              <a:solidFill>
                <a:schemeClr val="accent1"/>
              </a:solidFill>
              <a:latin typeface="Gulim" pitchFamily="34" charset="-127"/>
              <a:ea typeface="Gulim" pitchFamily="34" charset="-127"/>
            </a:endParaRPr>
          </a:p>
          <a:p>
            <a:pPr marL="914400" lvl="1" indent="-457200" algn="just">
              <a:lnSpc>
                <a:spcPct val="150000"/>
              </a:lnSpc>
              <a:buFont typeface="+mj-ea"/>
              <a:buAutoNum type="circleNumDbPlain"/>
            </a:pPr>
            <a:r>
              <a:rPr lang="ko-KR" altLang="en-US" sz="2200" dirty="0" smtClean="0">
                <a:solidFill>
                  <a:schemeClr val="accent1"/>
                </a:solidFill>
                <a:latin typeface="Gulim" pitchFamily="34" charset="-127"/>
                <a:ea typeface="Gulim" pitchFamily="34" charset="-127"/>
              </a:rPr>
              <a:t>시스템 해상도 설치</a:t>
            </a:r>
            <a:r>
              <a:rPr lang="zh-CN" altLang="en-US" sz="2200" dirty="0" smtClean="0">
                <a:solidFill>
                  <a:schemeClr val="accent1"/>
                </a:solidFill>
                <a:latin typeface="Gulim" pitchFamily="34" charset="-127"/>
                <a:ea typeface="Gulim" pitchFamily="34" charset="-127"/>
              </a:rPr>
              <a:t>（</a:t>
            </a:r>
            <a:r>
              <a:rPr lang="ko-KR" altLang="en-US" sz="2200" dirty="0" smtClean="0">
                <a:solidFill>
                  <a:schemeClr val="accent1"/>
                </a:solidFill>
                <a:latin typeface="Gulim" pitchFamily="34" charset="-127"/>
                <a:ea typeface="Gulim" pitchFamily="34" charset="-127"/>
              </a:rPr>
              <a:t>시스템 사용의 편의성 보장</a:t>
            </a:r>
            <a:r>
              <a:rPr lang="zh-CN" altLang="en-US" sz="2200" dirty="0" smtClean="0">
                <a:solidFill>
                  <a:schemeClr val="accent1"/>
                </a:solidFill>
                <a:latin typeface="Gulim" pitchFamily="34" charset="-127"/>
                <a:ea typeface="Gulim" pitchFamily="34" charset="-127"/>
              </a:rPr>
              <a:t>）</a:t>
            </a:r>
            <a:endParaRPr lang="en-US" altLang="zh-CN" sz="2200" dirty="0" smtClean="0">
              <a:solidFill>
                <a:schemeClr val="accent1"/>
              </a:solidFill>
              <a:latin typeface="Gulim" pitchFamily="34" charset="-127"/>
              <a:ea typeface="Gulim" pitchFamily="34" charset="-127"/>
            </a:endParaRPr>
          </a:p>
          <a:p>
            <a:pPr lvl="1" algn="just">
              <a:lnSpc>
                <a:spcPct val="150000"/>
              </a:lnSpc>
            </a:pPr>
            <a:r>
              <a:rPr lang="en-US" altLang="zh-CN" sz="2200" dirty="0" smtClean="0">
                <a:solidFill>
                  <a:schemeClr val="accent1"/>
                </a:solidFill>
                <a:latin typeface="Gulim" pitchFamily="34" charset="-127"/>
                <a:ea typeface="Gulim" pitchFamily="34" charset="-127"/>
              </a:rPr>
              <a:t>PDF </a:t>
            </a:r>
            <a:r>
              <a:rPr lang="ko-KR" altLang="en-US" sz="2200" dirty="0" smtClean="0">
                <a:solidFill>
                  <a:schemeClr val="accent1"/>
                </a:solidFill>
                <a:latin typeface="Gulim" pitchFamily="34" charset="-127"/>
                <a:ea typeface="Gulim" pitchFamily="34" charset="-127"/>
              </a:rPr>
              <a:t>뷰어는 실제 상황에 따라 자체적으로 다운로드 및 설치</a:t>
            </a:r>
            <a:endParaRPr lang="en-US" altLang="zh-CN" sz="2200" dirty="0" smtClean="0">
              <a:solidFill>
                <a:schemeClr val="accent1"/>
              </a:solidFill>
              <a:latin typeface="Gulim" pitchFamily="34" charset="-127"/>
              <a:ea typeface="Gulim" pitchFamily="34" charset="-127"/>
            </a:endParaRPr>
          </a:p>
          <a:p>
            <a:pPr lvl="1" algn="just">
              <a:lnSpc>
                <a:spcPct val="150000"/>
              </a:lnSpc>
            </a:pPr>
            <a:endParaRPr lang="en-US" altLang="zh-CN" sz="2200" dirty="0">
              <a:solidFill>
                <a:schemeClr val="accent1"/>
              </a:solidFill>
              <a:latin typeface="Gulim" pitchFamily="34" charset="-127"/>
              <a:ea typeface="Gulim" pitchFamily="34" charset="-127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45773" y="70447"/>
            <a:ext cx="46128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3600" b="1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ulim" pitchFamily="34" charset="-127"/>
                <a:ea typeface="Gulim" pitchFamily="34" charset="-127"/>
              </a:rPr>
              <a:t>2. </a:t>
            </a:r>
            <a:r>
              <a:rPr lang="ko-KR" altLang="en-US" sz="3600" b="1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ulim" pitchFamily="34" charset="-127"/>
                <a:ea typeface="Gulim" pitchFamily="34" charset="-127"/>
              </a:rPr>
              <a:t>시스템 환경</a:t>
            </a:r>
            <a:endParaRPr lang="zh-CN" altLang="en-US" sz="3600" b="1" dirty="0"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Gulim" pitchFamily="34" charset="-127"/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96382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596946" y="1048981"/>
            <a:ext cx="8323332" cy="153683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2000">
                <a:solidFill>
                  <a:schemeClr val="accent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ko-KR" altLang="en-US" sz="2200" b="1" dirty="0" smtClean="0">
                <a:solidFill>
                  <a:schemeClr val="accent1"/>
                </a:solidFill>
                <a:latin typeface="Gulim" pitchFamily="34" charset="-127"/>
                <a:ea typeface="Gulim" pitchFamily="34" charset="-127"/>
              </a:rPr>
              <a:t>시스템 환경 설치</a:t>
            </a:r>
            <a:endParaRPr lang="en-US" altLang="zh-CN" sz="2200" b="1" dirty="0" smtClean="0">
              <a:solidFill>
                <a:schemeClr val="accent1"/>
              </a:solidFill>
              <a:latin typeface="Gulim" pitchFamily="34" charset="-127"/>
              <a:ea typeface="Gulim" pitchFamily="34" charset="-127"/>
            </a:endParaRPr>
          </a:p>
          <a:p>
            <a:pPr lvl="1">
              <a:lnSpc>
                <a:spcPct val="150000"/>
              </a:lnSpc>
            </a:pPr>
            <a:r>
              <a:rPr lang="en-US" altLang="zh-CN" sz="2200" dirty="0" smtClean="0">
                <a:solidFill>
                  <a:schemeClr val="accent1"/>
                </a:solidFill>
                <a:latin typeface="Gulim" pitchFamily="34" charset="-127"/>
                <a:ea typeface="Gulim" pitchFamily="34" charset="-127"/>
              </a:rPr>
              <a:t>IE  </a:t>
            </a:r>
            <a:r>
              <a:rPr lang="ko-KR" altLang="en-US" sz="2200" dirty="0" smtClean="0">
                <a:solidFill>
                  <a:schemeClr val="accent1"/>
                </a:solidFill>
                <a:latin typeface="Gulim" pitchFamily="34" charset="-127"/>
                <a:ea typeface="Gulim" pitchFamily="34" charset="-127"/>
              </a:rPr>
              <a:t>브라우저 설치</a:t>
            </a:r>
            <a:endParaRPr lang="en-US" altLang="zh-CN" sz="2200" dirty="0" smtClean="0">
              <a:solidFill>
                <a:schemeClr val="accent1"/>
              </a:solidFill>
              <a:latin typeface="Gulim" pitchFamily="34" charset="-127"/>
              <a:ea typeface="Gulim" pitchFamily="34" charset="-127"/>
            </a:endParaRPr>
          </a:p>
          <a:p>
            <a:pPr lvl="1">
              <a:lnSpc>
                <a:spcPct val="150000"/>
              </a:lnSpc>
            </a:pPr>
            <a:r>
              <a:rPr lang="en-US" altLang="zh-CN" sz="2200" dirty="0" smtClean="0">
                <a:solidFill>
                  <a:schemeClr val="accent1"/>
                </a:solidFill>
                <a:latin typeface="Gulim" pitchFamily="34" charset="-127"/>
                <a:ea typeface="Gulim" pitchFamily="34" charset="-127"/>
              </a:rPr>
              <a:t>1</a:t>
            </a:r>
            <a:r>
              <a:rPr lang="ko-KR" altLang="en-US" sz="2200" dirty="0" smtClean="0">
                <a:solidFill>
                  <a:schemeClr val="accent1"/>
                </a:solidFill>
                <a:latin typeface="Gulim" pitchFamily="34" charset="-127"/>
                <a:ea typeface="Gulim" pitchFamily="34" charset="-127"/>
              </a:rPr>
              <a:t>단계</a:t>
            </a:r>
            <a:r>
              <a:rPr lang="en-US" altLang="zh-CN" sz="2200" dirty="0" smtClean="0">
                <a:solidFill>
                  <a:schemeClr val="accent1"/>
                </a:solidFill>
                <a:latin typeface="Gulim" pitchFamily="34" charset="-127"/>
                <a:ea typeface="Gulim" pitchFamily="34" charset="-127"/>
              </a:rPr>
              <a:t>, IE  </a:t>
            </a:r>
            <a:r>
              <a:rPr lang="ko-KR" altLang="en-US" sz="2200" dirty="0" smtClean="0">
                <a:solidFill>
                  <a:schemeClr val="accent1"/>
                </a:solidFill>
                <a:latin typeface="Gulim" pitchFamily="34" charset="-127"/>
                <a:ea typeface="Gulim" pitchFamily="34" charset="-127"/>
              </a:rPr>
              <a:t>브라우저를 열고 설치 </a:t>
            </a:r>
            <a:r>
              <a:rPr lang="en-US" altLang="ko-KR" sz="2200" dirty="0" smtClean="0">
                <a:solidFill>
                  <a:schemeClr val="accent1"/>
                </a:solidFill>
                <a:latin typeface="Gulim" pitchFamily="34" charset="-127"/>
                <a:ea typeface="Gulim" pitchFamily="34" charset="-127"/>
              </a:rPr>
              <a:t>-</a:t>
            </a:r>
            <a:r>
              <a:rPr lang="en-US" altLang="zh-CN" sz="2200" dirty="0" smtClean="0">
                <a:solidFill>
                  <a:schemeClr val="accent1"/>
                </a:solidFill>
                <a:latin typeface="Gulim" pitchFamily="34" charset="-127"/>
                <a:ea typeface="Gulim" pitchFamily="34" charset="-127"/>
              </a:rPr>
              <a:t> internet </a:t>
            </a:r>
            <a:r>
              <a:rPr lang="ko-KR" altLang="en-US" sz="2200" dirty="0" smtClean="0">
                <a:solidFill>
                  <a:schemeClr val="accent1"/>
                </a:solidFill>
                <a:latin typeface="Gulim" pitchFamily="34" charset="-127"/>
                <a:ea typeface="Gulim" pitchFamily="34" charset="-127"/>
              </a:rPr>
              <a:t>옵션 버튼 클릭</a:t>
            </a:r>
            <a:endParaRPr lang="en-US" altLang="zh-CN" sz="2200" dirty="0">
              <a:solidFill>
                <a:schemeClr val="accent1"/>
              </a:solidFill>
              <a:latin typeface="Gulim" pitchFamily="34" charset="-127"/>
              <a:ea typeface="Gulim" pitchFamily="34" charset="-127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437" y="2664808"/>
            <a:ext cx="3238500" cy="384048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1440" y="2808159"/>
            <a:ext cx="4625340" cy="296418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45773" y="70447"/>
            <a:ext cx="46128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ulim" pitchFamily="34" charset="-127"/>
                <a:ea typeface="Gulim" pitchFamily="34" charset="-127"/>
              </a:rPr>
              <a:t>2. </a:t>
            </a:r>
            <a:r>
              <a:rPr lang="ko-KR" altLang="en-US" sz="3600" b="1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ulim" pitchFamily="34" charset="-127"/>
                <a:ea typeface="Gulim" pitchFamily="34" charset="-127"/>
              </a:rPr>
              <a:t>시스템 환경</a:t>
            </a:r>
            <a:endParaRPr lang="zh-CN" altLang="en-US" sz="3600" b="1" dirty="0"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Gulim" pitchFamily="34" charset="-127"/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222009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847963" y="499920"/>
            <a:ext cx="7918666" cy="2132892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2000">
                <a:solidFill>
                  <a:schemeClr val="accent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pPr lvl="1" algn="just">
              <a:lnSpc>
                <a:spcPct val="130000"/>
              </a:lnSpc>
            </a:pPr>
            <a:endParaRPr lang="en-US" altLang="zh-CN" sz="2200" dirty="0" smtClean="0">
              <a:solidFill>
                <a:schemeClr val="accent1"/>
              </a:solidFill>
              <a:latin typeface="Gulim" pitchFamily="34" charset="-127"/>
              <a:ea typeface="Gulim" pitchFamily="34" charset="-127"/>
            </a:endParaRPr>
          </a:p>
          <a:p>
            <a:pPr lvl="1" algn="just">
              <a:lnSpc>
                <a:spcPct val="130000"/>
              </a:lnSpc>
            </a:pPr>
            <a:r>
              <a:rPr lang="en-US" altLang="zh-CN" sz="2000" dirty="0" smtClean="0">
                <a:solidFill>
                  <a:schemeClr val="accent1"/>
                </a:solidFill>
                <a:latin typeface="Gulim" pitchFamily="34" charset="-127"/>
                <a:ea typeface="Gulim" pitchFamily="34" charset="-127"/>
              </a:rPr>
              <a:t>2</a:t>
            </a:r>
            <a:r>
              <a:rPr lang="ko-KR" altLang="en-US" sz="2000" dirty="0" smtClean="0">
                <a:solidFill>
                  <a:schemeClr val="accent1"/>
                </a:solidFill>
                <a:latin typeface="Gulim" pitchFamily="34" charset="-127"/>
                <a:ea typeface="Gulim" pitchFamily="34" charset="-127"/>
              </a:rPr>
              <a:t>단계</a:t>
            </a:r>
            <a:r>
              <a:rPr lang="en-US" altLang="ko-KR" sz="2000" dirty="0" smtClean="0">
                <a:solidFill>
                  <a:schemeClr val="accent1"/>
                </a:solidFill>
                <a:latin typeface="Gulim" pitchFamily="34" charset="-127"/>
                <a:ea typeface="Gulim" pitchFamily="34" charset="-127"/>
              </a:rPr>
              <a:t>, “</a:t>
            </a:r>
            <a:r>
              <a:rPr lang="ko-KR" altLang="en-US" sz="2000" dirty="0" smtClean="0">
                <a:solidFill>
                  <a:schemeClr val="accent1"/>
                </a:solidFill>
                <a:latin typeface="Gulim" pitchFamily="34" charset="-127"/>
                <a:ea typeface="Gulim" pitchFamily="34" charset="-127"/>
              </a:rPr>
              <a:t>신뢰할 수 있는 사이트</a:t>
            </a:r>
            <a:r>
              <a:rPr lang="en-US" altLang="ko-KR" sz="2000" dirty="0" smtClean="0">
                <a:solidFill>
                  <a:schemeClr val="accent1"/>
                </a:solidFill>
                <a:latin typeface="Gulim" pitchFamily="34" charset="-127"/>
                <a:ea typeface="Gulim" pitchFamily="34" charset="-127"/>
              </a:rPr>
              <a:t>“ </a:t>
            </a:r>
            <a:r>
              <a:rPr lang="ko-KR" altLang="en-US" sz="2000" dirty="0" smtClean="0">
                <a:solidFill>
                  <a:schemeClr val="accent1"/>
                </a:solidFill>
                <a:latin typeface="Gulim" pitchFamily="34" charset="-127"/>
                <a:ea typeface="Gulim" pitchFamily="34" charset="-127"/>
              </a:rPr>
              <a:t>추가</a:t>
            </a:r>
            <a:r>
              <a:rPr lang="zh-CN" altLang="en-US" sz="2000" dirty="0" smtClean="0">
                <a:solidFill>
                  <a:schemeClr val="accent1"/>
                </a:solidFill>
                <a:latin typeface="Gulim" pitchFamily="34" charset="-127"/>
                <a:ea typeface="Gulim" pitchFamily="34" charset="-127"/>
              </a:rPr>
              <a:t>：</a:t>
            </a:r>
            <a:r>
              <a:rPr lang="en-US" altLang="zh-CN" sz="2000" dirty="0" smtClean="0">
                <a:solidFill>
                  <a:schemeClr val="accent1"/>
                </a:solidFill>
                <a:latin typeface="Gulim" pitchFamily="34" charset="-127"/>
                <a:ea typeface="Gulim" pitchFamily="34" charset="-127"/>
              </a:rPr>
              <a:t>”</a:t>
            </a:r>
            <a:r>
              <a:rPr lang="ko-KR" altLang="en-US" sz="2000" dirty="0" smtClean="0">
                <a:solidFill>
                  <a:schemeClr val="accent1"/>
                </a:solidFill>
                <a:latin typeface="Gulim" pitchFamily="34" charset="-127"/>
                <a:ea typeface="Gulim" pitchFamily="34" charset="-127"/>
              </a:rPr>
              <a:t>보안</a:t>
            </a:r>
            <a:r>
              <a:rPr lang="en-US" altLang="ko-KR" sz="2000" dirty="0" smtClean="0">
                <a:solidFill>
                  <a:schemeClr val="accent1"/>
                </a:solidFill>
                <a:latin typeface="Gulim" pitchFamily="34" charset="-127"/>
                <a:ea typeface="Gulim" pitchFamily="34" charset="-127"/>
              </a:rPr>
              <a:t>“- “</a:t>
            </a:r>
            <a:r>
              <a:rPr lang="ko-KR" altLang="en-US" sz="2000" dirty="0" smtClean="0">
                <a:solidFill>
                  <a:schemeClr val="accent1"/>
                </a:solidFill>
                <a:latin typeface="Gulim" pitchFamily="34" charset="-127"/>
                <a:ea typeface="Gulim" pitchFamily="34" charset="-127"/>
              </a:rPr>
              <a:t>신뢰할 수 있는 사이트</a:t>
            </a:r>
            <a:r>
              <a:rPr lang="en-US" altLang="ko-KR" sz="2000" dirty="0" smtClean="0">
                <a:solidFill>
                  <a:schemeClr val="accent1"/>
                </a:solidFill>
                <a:latin typeface="Gulim" pitchFamily="34" charset="-127"/>
                <a:ea typeface="Gulim" pitchFamily="34" charset="-127"/>
              </a:rPr>
              <a:t>＂</a:t>
            </a:r>
            <a:r>
              <a:rPr lang="en-US" altLang="zh-CN" sz="2000" dirty="0" smtClean="0">
                <a:solidFill>
                  <a:schemeClr val="accent1"/>
                </a:solidFill>
                <a:latin typeface="Gulim" pitchFamily="34" charset="-127"/>
                <a:ea typeface="Gulim" pitchFamily="34" charset="-127"/>
              </a:rPr>
              <a:t>-”</a:t>
            </a:r>
            <a:r>
              <a:rPr lang="ko-KR" altLang="en-US" sz="2000" dirty="0" smtClean="0">
                <a:solidFill>
                  <a:schemeClr val="accent1"/>
                </a:solidFill>
                <a:latin typeface="Gulim" pitchFamily="34" charset="-127"/>
                <a:ea typeface="Gulim" pitchFamily="34" charset="-127"/>
              </a:rPr>
              <a:t>사이트</a:t>
            </a:r>
            <a:r>
              <a:rPr lang="en-US" altLang="ko-KR" sz="2000" dirty="0" smtClean="0">
                <a:solidFill>
                  <a:schemeClr val="accent1"/>
                </a:solidFill>
                <a:latin typeface="Gulim" pitchFamily="34" charset="-127"/>
                <a:ea typeface="Gulim" pitchFamily="34" charset="-127"/>
              </a:rPr>
              <a:t>”</a:t>
            </a:r>
            <a:r>
              <a:rPr lang="ko-KR" altLang="en-US" sz="2000" dirty="0" smtClean="0">
                <a:solidFill>
                  <a:schemeClr val="accent1"/>
                </a:solidFill>
                <a:latin typeface="Gulim" pitchFamily="34" charset="-127"/>
                <a:ea typeface="Gulim" pitchFamily="34" charset="-127"/>
              </a:rPr>
              <a:t>버튼을 클릭하고 </a:t>
            </a:r>
            <a:r>
              <a:rPr lang="en-US" altLang="zh-CN" sz="2000" dirty="0" smtClean="0">
                <a:solidFill>
                  <a:schemeClr val="accent1"/>
                </a:solidFill>
                <a:latin typeface="Gulim" pitchFamily="34" charset="-127"/>
                <a:ea typeface="Gulim" pitchFamily="34" charset="-127"/>
              </a:rPr>
              <a:t>http</a:t>
            </a:r>
            <a:r>
              <a:rPr lang="en-US" altLang="zh-CN" sz="2000" dirty="0">
                <a:solidFill>
                  <a:schemeClr val="accent1"/>
                </a:solidFill>
                <a:latin typeface="Gulim" pitchFamily="34" charset="-127"/>
                <a:ea typeface="Gulim" pitchFamily="34" charset="-127"/>
              </a:rPr>
              <a:t>://www.bjrbj.gov.cn </a:t>
            </a:r>
            <a:r>
              <a:rPr lang="ko-KR" altLang="en-US" sz="2000" dirty="0" smtClean="0">
                <a:solidFill>
                  <a:schemeClr val="accent1"/>
                </a:solidFill>
                <a:latin typeface="Gulim" pitchFamily="34" charset="-127"/>
                <a:ea typeface="Gulim" pitchFamily="34" charset="-127"/>
              </a:rPr>
              <a:t>입력</a:t>
            </a:r>
            <a:r>
              <a:rPr lang="zh-CN" altLang="en-US" sz="2000" dirty="0" smtClean="0">
                <a:solidFill>
                  <a:schemeClr val="accent1"/>
                </a:solidFill>
                <a:latin typeface="Gulim" pitchFamily="34" charset="-127"/>
                <a:ea typeface="Gulim" pitchFamily="34" charset="-127"/>
              </a:rPr>
              <a:t>，</a:t>
            </a:r>
            <a:r>
              <a:rPr lang="en-US" altLang="zh-CN" sz="2000" dirty="0" smtClean="0">
                <a:solidFill>
                  <a:schemeClr val="accent1"/>
                </a:solidFill>
                <a:latin typeface="Gulim" pitchFamily="34" charset="-127"/>
                <a:ea typeface="Gulim" pitchFamily="34" charset="-127"/>
              </a:rPr>
              <a:t>”</a:t>
            </a:r>
            <a:r>
              <a:rPr lang="ko-KR" altLang="en-US" sz="2000" dirty="0" smtClean="0">
                <a:solidFill>
                  <a:schemeClr val="accent1"/>
                </a:solidFill>
                <a:latin typeface="Gulim" pitchFamily="34" charset="-127"/>
                <a:ea typeface="Gulim" pitchFamily="34" charset="-127"/>
              </a:rPr>
              <a:t>이 영역에 있는 모든 사이트에 대해 서버 검증 필요</a:t>
            </a:r>
            <a:r>
              <a:rPr lang="en-US" altLang="ko-KR" sz="2000" dirty="0" smtClean="0">
                <a:solidFill>
                  <a:schemeClr val="accent1"/>
                </a:solidFill>
                <a:latin typeface="Gulim" pitchFamily="34" charset="-127"/>
                <a:ea typeface="Gulim" pitchFamily="34" charset="-127"/>
              </a:rPr>
              <a:t>”</a:t>
            </a:r>
            <a:r>
              <a:rPr lang="ko-KR" altLang="en-US" sz="2000" dirty="0" smtClean="0">
                <a:solidFill>
                  <a:schemeClr val="accent1"/>
                </a:solidFill>
                <a:latin typeface="Gulim" pitchFamily="34" charset="-127"/>
                <a:ea typeface="Gulim" pitchFamily="34" charset="-127"/>
              </a:rPr>
              <a:t>클릭을 취소하고 </a:t>
            </a:r>
            <a:r>
              <a:rPr lang="en-US" altLang="ko-KR" sz="2000" dirty="0" smtClean="0">
                <a:solidFill>
                  <a:schemeClr val="accent1"/>
                </a:solidFill>
                <a:latin typeface="Gulim" pitchFamily="34" charset="-127"/>
                <a:ea typeface="Gulim" pitchFamily="34" charset="-127"/>
              </a:rPr>
              <a:t>“</a:t>
            </a:r>
            <a:r>
              <a:rPr lang="ko-KR" altLang="en-US" sz="2000" dirty="0" smtClean="0">
                <a:solidFill>
                  <a:schemeClr val="accent1"/>
                </a:solidFill>
                <a:latin typeface="Gulim" pitchFamily="34" charset="-127"/>
                <a:ea typeface="Gulim" pitchFamily="34" charset="-127"/>
              </a:rPr>
              <a:t>추가</a:t>
            </a:r>
            <a:r>
              <a:rPr lang="en-US" altLang="ko-KR" sz="2000" dirty="0" smtClean="0">
                <a:solidFill>
                  <a:schemeClr val="accent1"/>
                </a:solidFill>
                <a:latin typeface="Gulim" pitchFamily="34" charset="-127"/>
                <a:ea typeface="Gulim" pitchFamily="34" charset="-127"/>
              </a:rPr>
              <a:t>“ </a:t>
            </a:r>
            <a:r>
              <a:rPr lang="ko-KR" altLang="en-US" sz="2000" dirty="0" smtClean="0">
                <a:solidFill>
                  <a:schemeClr val="accent1"/>
                </a:solidFill>
                <a:latin typeface="Gulim" pitchFamily="34" charset="-127"/>
                <a:ea typeface="Gulim" pitchFamily="34" charset="-127"/>
              </a:rPr>
              <a:t>버튼 클릭</a:t>
            </a:r>
            <a:endParaRPr lang="en-US" altLang="zh-CN" sz="2200" dirty="0">
              <a:solidFill>
                <a:schemeClr val="accent1"/>
              </a:solidFill>
              <a:latin typeface="Gulim" pitchFamily="34" charset="-127"/>
              <a:ea typeface="Gulim" pitchFamily="34" charset="-127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5259" y="3017520"/>
            <a:ext cx="3223260" cy="3840480"/>
          </a:xfrm>
          <a:prstGeom prst="rect">
            <a:avLst/>
          </a:prstGeom>
        </p:spPr>
      </p:pic>
      <p:sp>
        <p:nvSpPr>
          <p:cNvPr id="6" name="椭圆 5"/>
          <p:cNvSpPr/>
          <p:nvPr/>
        </p:nvSpPr>
        <p:spPr>
          <a:xfrm>
            <a:off x="3705269" y="4122560"/>
            <a:ext cx="880382" cy="43594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1954377" y="3143467"/>
            <a:ext cx="450574" cy="49370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Gulim" pitchFamily="34" charset="-127"/>
              <a:ea typeface="Gulim" pitchFamily="34" charset="-127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2850907" y="3637172"/>
            <a:ext cx="854362" cy="74549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2638171" y="5703306"/>
            <a:ext cx="1060174" cy="58309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3157" y="3102281"/>
            <a:ext cx="3002280" cy="2476500"/>
          </a:xfrm>
          <a:prstGeom prst="rect">
            <a:avLst/>
          </a:prstGeom>
        </p:spPr>
      </p:pic>
      <p:sp>
        <p:nvSpPr>
          <p:cNvPr id="18" name="椭圆 17"/>
          <p:cNvSpPr/>
          <p:nvPr/>
        </p:nvSpPr>
        <p:spPr>
          <a:xfrm>
            <a:off x="6973704" y="3718372"/>
            <a:ext cx="1060174" cy="58309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Gulim" pitchFamily="34" charset="-127"/>
              <a:ea typeface="Gulim" pitchFamily="34" charset="-127"/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4829794" y="4885900"/>
            <a:ext cx="450574" cy="34119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145773" y="70447"/>
            <a:ext cx="46128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ulim" pitchFamily="34" charset="-127"/>
                <a:ea typeface="Gulim" pitchFamily="34" charset="-127"/>
              </a:rPr>
              <a:t>2. </a:t>
            </a:r>
            <a:r>
              <a:rPr lang="ko-KR" altLang="en-US" sz="3600" b="1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ulim" pitchFamily="34" charset="-127"/>
                <a:ea typeface="Gulim" pitchFamily="34" charset="-127"/>
              </a:rPr>
              <a:t>시스템 환경</a:t>
            </a:r>
            <a:endParaRPr lang="zh-CN" altLang="en-US" sz="3600" b="1" dirty="0"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Gulim" pitchFamily="34" charset="-127"/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545524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/>
        </p:nvSpPr>
        <p:spPr>
          <a:xfrm>
            <a:off x="596946" y="1048981"/>
            <a:ext cx="8323332" cy="1236172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2000">
                <a:solidFill>
                  <a:schemeClr val="accent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pPr lvl="1" algn="just">
              <a:lnSpc>
                <a:spcPct val="130000"/>
              </a:lnSpc>
            </a:pPr>
            <a:r>
              <a:rPr lang="en-US" altLang="zh-CN" sz="2000" dirty="0" smtClean="0">
                <a:solidFill>
                  <a:schemeClr val="accent1"/>
                </a:solidFill>
                <a:latin typeface="Gulim" pitchFamily="34" charset="-127"/>
                <a:ea typeface="Gulim" pitchFamily="34" charset="-127"/>
              </a:rPr>
              <a:t>3</a:t>
            </a:r>
            <a:r>
              <a:rPr lang="ko-KR" altLang="en-US" sz="2000" dirty="0" smtClean="0">
                <a:solidFill>
                  <a:schemeClr val="accent1"/>
                </a:solidFill>
                <a:latin typeface="Gulim" pitchFamily="34" charset="-127"/>
                <a:ea typeface="Gulim" pitchFamily="34" charset="-127"/>
              </a:rPr>
              <a:t>단계</a:t>
            </a:r>
            <a:r>
              <a:rPr lang="en-US" altLang="ko-KR" sz="2000" dirty="0" smtClean="0">
                <a:solidFill>
                  <a:schemeClr val="accent1"/>
                </a:solidFill>
                <a:latin typeface="Gulim" pitchFamily="34" charset="-127"/>
                <a:ea typeface="Gulim" pitchFamily="34" charset="-127"/>
              </a:rPr>
              <a:t>, </a:t>
            </a:r>
            <a:r>
              <a:rPr lang="ko-KR" altLang="en-US" sz="2000" dirty="0" smtClean="0">
                <a:solidFill>
                  <a:schemeClr val="accent1"/>
                </a:solidFill>
                <a:latin typeface="Gulim" pitchFamily="34" charset="-127"/>
                <a:ea typeface="Gulim" pitchFamily="34" charset="-127"/>
              </a:rPr>
              <a:t>신뢰할 수 있는 사이트 보안 설정</a:t>
            </a:r>
            <a:r>
              <a:rPr lang="en-US" altLang="ko-KR" sz="2000" dirty="0" smtClean="0">
                <a:solidFill>
                  <a:schemeClr val="accent1"/>
                </a:solidFill>
                <a:latin typeface="Gulim" pitchFamily="34" charset="-127"/>
                <a:ea typeface="Gulim" pitchFamily="34" charset="-127"/>
              </a:rPr>
              <a:t>: </a:t>
            </a:r>
            <a:r>
              <a:rPr lang="en-US" altLang="zh-CN" sz="2000" dirty="0" smtClean="0">
                <a:solidFill>
                  <a:schemeClr val="accent1"/>
                </a:solidFill>
                <a:latin typeface="Gulim" pitchFamily="34" charset="-127"/>
                <a:ea typeface="Gulim" pitchFamily="34" charset="-127"/>
              </a:rPr>
              <a:t>ActiveX </a:t>
            </a:r>
            <a:r>
              <a:rPr lang="ko-KR" altLang="en-US" sz="2000" dirty="0" smtClean="0">
                <a:solidFill>
                  <a:schemeClr val="accent1"/>
                </a:solidFill>
                <a:latin typeface="Gulim" pitchFamily="34" charset="-127"/>
                <a:ea typeface="Gulim" pitchFamily="34" charset="-127"/>
              </a:rPr>
              <a:t>컨트롤 사용</a:t>
            </a:r>
            <a:r>
              <a:rPr lang="en-US" altLang="ko-KR" sz="2000" dirty="0" smtClean="0">
                <a:solidFill>
                  <a:schemeClr val="accent1"/>
                </a:solidFill>
                <a:latin typeface="Gulim" pitchFamily="34" charset="-127"/>
                <a:ea typeface="Gulim" pitchFamily="34" charset="-127"/>
              </a:rPr>
              <a:t>, </a:t>
            </a:r>
            <a:r>
              <a:rPr lang="en-US" altLang="ko-KR" sz="2000" dirty="0" smtClean="0">
                <a:solidFill>
                  <a:schemeClr val="accent1"/>
                </a:solidFill>
                <a:latin typeface="Gulim" pitchFamily="34" charset="-127"/>
                <a:ea typeface="Gulim" pitchFamily="34" charset="-127"/>
              </a:rPr>
              <a:t>‘</a:t>
            </a:r>
            <a:r>
              <a:rPr lang="ko-KR" altLang="en-US" sz="2000" dirty="0" smtClean="0">
                <a:solidFill>
                  <a:schemeClr val="accent1"/>
                </a:solidFill>
                <a:latin typeface="Gulim" pitchFamily="34" charset="-127"/>
                <a:ea typeface="Gulim" pitchFamily="34" charset="-127"/>
              </a:rPr>
              <a:t>팝업 </a:t>
            </a:r>
            <a:r>
              <a:rPr lang="ko-KR" altLang="en-US" sz="2000" dirty="0" smtClean="0">
                <a:solidFill>
                  <a:schemeClr val="accent1"/>
                </a:solidFill>
                <a:latin typeface="Gulim" pitchFamily="34" charset="-127"/>
                <a:ea typeface="Gulim" pitchFamily="34" charset="-127"/>
              </a:rPr>
              <a:t>차단 </a:t>
            </a:r>
            <a:r>
              <a:rPr lang="ko-KR" altLang="en-US" sz="2000" dirty="0" smtClean="0">
                <a:solidFill>
                  <a:schemeClr val="accent1"/>
                </a:solidFill>
                <a:latin typeface="Gulim" pitchFamily="34" charset="-127"/>
                <a:ea typeface="Gulim" pitchFamily="34" charset="-127"/>
              </a:rPr>
              <a:t>사용</a:t>
            </a:r>
            <a:r>
              <a:rPr lang="en-US" altLang="ko-KR" sz="2000" dirty="0" smtClean="0">
                <a:solidFill>
                  <a:schemeClr val="accent1"/>
                </a:solidFill>
                <a:latin typeface="Gulim" pitchFamily="34" charset="-127"/>
                <a:ea typeface="Gulim" pitchFamily="34" charset="-127"/>
              </a:rPr>
              <a:t>’</a:t>
            </a:r>
            <a:r>
              <a:rPr lang="ko-KR" altLang="en-US" sz="2000" dirty="0" smtClean="0">
                <a:solidFill>
                  <a:schemeClr val="accent1"/>
                </a:solidFill>
                <a:latin typeface="Gulim" pitchFamily="34" charset="-127"/>
                <a:ea typeface="Gulim" pitchFamily="34" charset="-127"/>
              </a:rPr>
              <a:t>은 </a:t>
            </a:r>
            <a:r>
              <a:rPr lang="ko-KR" altLang="en-US" sz="2000" dirty="0" smtClean="0">
                <a:solidFill>
                  <a:schemeClr val="accent1"/>
                </a:solidFill>
                <a:latin typeface="Gulim" pitchFamily="34" charset="-127"/>
                <a:ea typeface="Gulim" pitchFamily="34" charset="-127"/>
              </a:rPr>
              <a:t>사용 안함으로 설정</a:t>
            </a:r>
            <a:r>
              <a:rPr lang="zh-CN" altLang="en-US" sz="2000" dirty="0" smtClean="0">
                <a:solidFill>
                  <a:schemeClr val="accent1"/>
                </a:solidFill>
                <a:latin typeface="Gulim" pitchFamily="34" charset="-127"/>
                <a:ea typeface="Gulim" pitchFamily="34" charset="-127"/>
              </a:rPr>
              <a:t>。</a:t>
            </a:r>
            <a:r>
              <a:rPr lang="en-US" altLang="zh-CN" sz="2000" dirty="0" smtClean="0">
                <a:solidFill>
                  <a:schemeClr val="accent1"/>
                </a:solidFill>
                <a:latin typeface="Gulim" pitchFamily="34" charset="-127"/>
                <a:ea typeface="Gulim" pitchFamily="34" charset="-127"/>
              </a:rPr>
              <a:t>”</a:t>
            </a:r>
            <a:r>
              <a:rPr lang="ko-KR" altLang="en-US" sz="2000" dirty="0" smtClean="0">
                <a:solidFill>
                  <a:schemeClr val="accent1"/>
                </a:solidFill>
                <a:latin typeface="Gulim" pitchFamily="34" charset="-127"/>
                <a:ea typeface="Gulim" pitchFamily="34" charset="-127"/>
              </a:rPr>
              <a:t>확인</a:t>
            </a:r>
            <a:r>
              <a:rPr lang="en-US" altLang="ko-KR" sz="2000" dirty="0" smtClean="0">
                <a:solidFill>
                  <a:schemeClr val="accent1"/>
                </a:solidFill>
                <a:latin typeface="Gulim" pitchFamily="34" charset="-127"/>
                <a:ea typeface="Gulim" pitchFamily="34" charset="-127"/>
              </a:rPr>
              <a:t>”</a:t>
            </a:r>
            <a:r>
              <a:rPr lang="ko-KR" altLang="en-US" sz="2000" dirty="0" smtClean="0">
                <a:solidFill>
                  <a:schemeClr val="accent1"/>
                </a:solidFill>
                <a:latin typeface="Gulim" pitchFamily="34" charset="-127"/>
                <a:ea typeface="Gulim" pitchFamily="34" charset="-127"/>
              </a:rPr>
              <a:t>버튼 클릭 후 </a:t>
            </a:r>
            <a:r>
              <a:rPr lang="en-US" altLang="ko-KR" sz="2000" dirty="0" smtClean="0">
                <a:solidFill>
                  <a:schemeClr val="accent1"/>
                </a:solidFill>
                <a:latin typeface="Gulim" pitchFamily="34" charset="-127"/>
                <a:ea typeface="Gulim" pitchFamily="34" charset="-127"/>
              </a:rPr>
              <a:t>IE </a:t>
            </a:r>
            <a:r>
              <a:rPr lang="ko-KR" altLang="en-US" sz="2000" dirty="0" smtClean="0">
                <a:solidFill>
                  <a:schemeClr val="accent1"/>
                </a:solidFill>
                <a:latin typeface="Gulim" pitchFamily="34" charset="-127"/>
                <a:ea typeface="Gulim" pitchFamily="34" charset="-127"/>
              </a:rPr>
              <a:t>브라우저 </a:t>
            </a:r>
            <a:r>
              <a:rPr lang="ko-KR" altLang="en-US" sz="2000" dirty="0" smtClean="0">
                <a:solidFill>
                  <a:schemeClr val="accent1"/>
                </a:solidFill>
                <a:latin typeface="Gulim" pitchFamily="34" charset="-127"/>
                <a:ea typeface="Gulim" pitchFamily="34" charset="-127"/>
              </a:rPr>
              <a:t>종료</a:t>
            </a:r>
            <a:r>
              <a:rPr lang="en-US" altLang="ko-KR" sz="2000" dirty="0" smtClean="0">
                <a:solidFill>
                  <a:schemeClr val="accent1"/>
                </a:solidFill>
                <a:latin typeface="Gulim" pitchFamily="34" charset="-127"/>
                <a:ea typeface="Gulim" pitchFamily="34" charset="-127"/>
              </a:rPr>
              <a:t>.</a:t>
            </a:r>
            <a:endParaRPr lang="en-US" altLang="zh-CN" sz="2000" dirty="0">
              <a:solidFill>
                <a:schemeClr val="accent1"/>
              </a:solidFill>
              <a:latin typeface="Gulim" pitchFamily="34" charset="-127"/>
              <a:ea typeface="Gulim" pitchFamily="34" charset="-127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07" y="2403720"/>
            <a:ext cx="2868909" cy="3436620"/>
          </a:xfrm>
          <a:prstGeom prst="rect">
            <a:avLst/>
          </a:prstGeom>
        </p:spPr>
      </p:pic>
      <p:sp>
        <p:nvSpPr>
          <p:cNvPr id="11" name="椭圆 10"/>
          <p:cNvSpPr/>
          <p:nvPr/>
        </p:nvSpPr>
        <p:spPr>
          <a:xfrm>
            <a:off x="145773" y="3243754"/>
            <a:ext cx="1417982" cy="58309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8292" y="2403720"/>
            <a:ext cx="2986846" cy="343662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1246" y="2498970"/>
            <a:ext cx="2801813" cy="3360420"/>
          </a:xfrm>
          <a:prstGeom prst="rect">
            <a:avLst/>
          </a:prstGeom>
        </p:spPr>
      </p:pic>
      <p:sp>
        <p:nvSpPr>
          <p:cNvPr id="10" name="椭圆 9"/>
          <p:cNvSpPr/>
          <p:nvPr/>
        </p:nvSpPr>
        <p:spPr>
          <a:xfrm>
            <a:off x="3310543" y="3792850"/>
            <a:ext cx="1603514" cy="58309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6375514" y="3489536"/>
            <a:ext cx="1603514" cy="58309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145773" y="70447"/>
            <a:ext cx="46128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3600" b="1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ulim" pitchFamily="34" charset="-127"/>
                <a:ea typeface="Gulim" pitchFamily="34" charset="-127"/>
              </a:rPr>
              <a:t>2. </a:t>
            </a:r>
            <a:r>
              <a:rPr lang="ko-KR" altLang="en-US" sz="3600" b="1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ulim" pitchFamily="34" charset="-127"/>
                <a:ea typeface="Gulim" pitchFamily="34" charset="-127"/>
              </a:rPr>
              <a:t>시스템 환경</a:t>
            </a:r>
            <a:endParaRPr lang="zh-CN" altLang="en-US" sz="3600" b="1" dirty="0"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Gulim" pitchFamily="34" charset="-127"/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757496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775" y="2393387"/>
            <a:ext cx="7206779" cy="4062003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596946" y="1048981"/>
            <a:ext cx="8323332" cy="648126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2000">
                <a:solidFill>
                  <a:schemeClr val="accent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pPr lvl="1">
              <a:lnSpc>
                <a:spcPct val="200000"/>
              </a:lnSpc>
            </a:pPr>
            <a:r>
              <a:rPr lang="ko-KR" altLang="en-US" sz="2200" b="1" dirty="0" smtClean="0">
                <a:solidFill>
                  <a:schemeClr val="accent1"/>
                </a:solidFill>
                <a:latin typeface="Gulim" pitchFamily="34" charset="-127"/>
                <a:ea typeface="Gulim" pitchFamily="34" charset="-127"/>
              </a:rPr>
              <a:t>해상도 변경</a:t>
            </a:r>
            <a:r>
              <a:rPr lang="zh-CN" altLang="en-US" sz="2200" b="1" dirty="0" smtClean="0">
                <a:solidFill>
                  <a:schemeClr val="accent1"/>
                </a:solidFill>
                <a:latin typeface="Gulim" pitchFamily="34" charset="-127"/>
                <a:ea typeface="Gulim" pitchFamily="34" charset="-127"/>
              </a:rPr>
              <a:t>：</a:t>
            </a:r>
            <a:r>
              <a:rPr lang="ko-KR" altLang="en-US" sz="2200" dirty="0" smtClean="0">
                <a:solidFill>
                  <a:schemeClr val="accent1"/>
                </a:solidFill>
                <a:latin typeface="Gulim" pitchFamily="34" charset="-127"/>
                <a:ea typeface="Gulim" pitchFamily="34" charset="-127"/>
              </a:rPr>
              <a:t>제어판</a:t>
            </a:r>
            <a:r>
              <a:rPr lang="en-US" altLang="zh-CN" sz="2200" dirty="0" smtClean="0">
                <a:solidFill>
                  <a:schemeClr val="accent1"/>
                </a:solidFill>
                <a:latin typeface="Gulim" pitchFamily="34" charset="-127"/>
                <a:ea typeface="Gulim" pitchFamily="34" charset="-127"/>
              </a:rPr>
              <a:t>—</a:t>
            </a:r>
            <a:r>
              <a:rPr lang="ko-KR" altLang="en-US" sz="2200" dirty="0" smtClean="0">
                <a:solidFill>
                  <a:schemeClr val="accent1"/>
                </a:solidFill>
                <a:latin typeface="Gulim" pitchFamily="34" charset="-127"/>
                <a:ea typeface="Gulim" pitchFamily="34" charset="-127"/>
              </a:rPr>
              <a:t>디스플레이</a:t>
            </a:r>
            <a:r>
              <a:rPr lang="en-US" altLang="zh-CN" sz="2200" dirty="0" smtClean="0">
                <a:solidFill>
                  <a:schemeClr val="accent1"/>
                </a:solidFill>
                <a:latin typeface="Gulim" pitchFamily="34" charset="-127"/>
                <a:ea typeface="Gulim" pitchFamily="34" charset="-127"/>
              </a:rPr>
              <a:t>—</a:t>
            </a:r>
            <a:r>
              <a:rPr lang="ko-KR" altLang="en-US" sz="2200" dirty="0" smtClean="0">
                <a:solidFill>
                  <a:schemeClr val="accent1"/>
                </a:solidFill>
                <a:latin typeface="Gulim" pitchFamily="34" charset="-127"/>
                <a:ea typeface="Gulim" pitchFamily="34" charset="-127"/>
              </a:rPr>
              <a:t>화면 해상도</a:t>
            </a:r>
            <a:endParaRPr lang="en-US" altLang="zh-CN" sz="2200" dirty="0" smtClean="0">
              <a:solidFill>
                <a:schemeClr val="accent1"/>
              </a:solidFill>
              <a:latin typeface="Gulim" pitchFamily="34" charset="-127"/>
              <a:ea typeface="Gulim" pitchFamily="34" charset="-127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96946" y="1682666"/>
            <a:ext cx="8017169" cy="5211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lnSpc>
                <a:spcPct val="150000"/>
              </a:lnSpc>
            </a:pPr>
            <a:r>
              <a:rPr lang="ko-KR" altLang="en-US" sz="2200" dirty="0" smtClean="0">
                <a:solidFill>
                  <a:schemeClr val="accent1"/>
                </a:solidFill>
                <a:latin typeface="Gulim" pitchFamily="34" charset="-127"/>
                <a:ea typeface="Gulim" pitchFamily="34" charset="-127"/>
              </a:rPr>
              <a:t>화면해상도는 </a:t>
            </a:r>
            <a:r>
              <a:rPr lang="en-US" altLang="zh-CN" sz="2200" dirty="0" smtClean="0">
                <a:solidFill>
                  <a:schemeClr val="accent1"/>
                </a:solidFill>
                <a:latin typeface="Gulim" pitchFamily="34" charset="-127"/>
                <a:ea typeface="Gulim" pitchFamily="34" charset="-127"/>
              </a:rPr>
              <a:t>1024</a:t>
            </a:r>
            <a:r>
              <a:rPr lang="zh-CN" altLang="en-US" sz="2200" dirty="0" smtClean="0">
                <a:solidFill>
                  <a:schemeClr val="accent1"/>
                </a:solidFill>
                <a:latin typeface="Gulim" pitchFamily="34" charset="-127"/>
                <a:ea typeface="Gulim" pitchFamily="34" charset="-127"/>
              </a:rPr>
              <a:t>*</a:t>
            </a:r>
            <a:r>
              <a:rPr lang="en-US" altLang="zh-CN" sz="2200" dirty="0" smtClean="0">
                <a:solidFill>
                  <a:schemeClr val="accent1"/>
                </a:solidFill>
                <a:latin typeface="Gulim" pitchFamily="34" charset="-127"/>
                <a:ea typeface="Gulim" pitchFamily="34" charset="-127"/>
              </a:rPr>
              <a:t>768</a:t>
            </a:r>
            <a:r>
              <a:rPr lang="ko-KR" altLang="en-US" sz="2200" dirty="0" smtClean="0">
                <a:solidFill>
                  <a:schemeClr val="accent1"/>
                </a:solidFill>
                <a:latin typeface="Gulim" pitchFamily="34" charset="-127"/>
                <a:ea typeface="Gulim" pitchFamily="34" charset="-127"/>
              </a:rPr>
              <a:t>보다 낮아서는 아니 됨</a:t>
            </a:r>
            <a:endParaRPr lang="zh-CN" altLang="en-US" dirty="0">
              <a:latin typeface="Gulim" pitchFamily="34" charset="-127"/>
              <a:ea typeface="Gulim" pitchFamily="34" charset="-127"/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3983360" y="4369192"/>
            <a:ext cx="1550504" cy="35293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145773" y="70447"/>
            <a:ext cx="46128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ulim" pitchFamily="34" charset="-127"/>
                <a:ea typeface="Gulim" pitchFamily="34" charset="-127"/>
              </a:rPr>
              <a:t>2. </a:t>
            </a:r>
            <a:r>
              <a:rPr lang="ko-KR" altLang="en-US" sz="3600" b="1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ulim" pitchFamily="34" charset="-127"/>
                <a:ea typeface="Gulim" pitchFamily="34" charset="-127"/>
              </a:rPr>
              <a:t>시스템 환경</a:t>
            </a:r>
            <a:endParaRPr lang="zh-CN" altLang="en-US" sz="3600" b="1" dirty="0"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Gulim" pitchFamily="34" charset="-127"/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706914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439689" y="236721"/>
            <a:ext cx="817231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ko-KR" altLang="en-US" sz="3600" b="1" dirty="0" smtClean="0">
                <a:solidFill>
                  <a:srgbClr val="C00000"/>
                </a:solidFill>
                <a:latin typeface="Gulim" pitchFamily="34" charset="-127"/>
                <a:ea typeface="Gulim" pitchFamily="34" charset="-127"/>
              </a:rPr>
              <a:t>북경시 외국 전문가국 정보시스템</a:t>
            </a:r>
            <a:endParaRPr lang="zh-CN" altLang="en-US" sz="3600" b="1" dirty="0">
              <a:solidFill>
                <a:srgbClr val="C00000"/>
              </a:solidFill>
              <a:latin typeface="Gulim" pitchFamily="34" charset="-127"/>
              <a:ea typeface="Gulim" pitchFamily="34" charset="-127"/>
            </a:endParaRPr>
          </a:p>
        </p:txBody>
      </p:sp>
      <p:sp>
        <p:nvSpPr>
          <p:cNvPr id="7" name="Rectangle 19"/>
          <p:cNvSpPr>
            <a:spLocks noChangeArrowheads="1"/>
          </p:cNvSpPr>
          <p:nvPr/>
        </p:nvSpPr>
        <p:spPr bwMode="auto">
          <a:xfrm>
            <a:off x="747871" y="2049653"/>
            <a:ext cx="7850187" cy="58477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r>
              <a:rPr lang="en-US" altLang="zh-CN" sz="3200" b="1" dirty="0">
                <a:solidFill>
                  <a:srgbClr val="0070C0"/>
                </a:solidFill>
                <a:latin typeface="Gulim" pitchFamily="34" charset="-127"/>
                <a:ea typeface="Gulim" pitchFamily="34" charset="-127"/>
              </a:rPr>
              <a:t>1.  </a:t>
            </a:r>
            <a:r>
              <a:rPr lang="ko-KR" altLang="en-US" sz="3200" b="1" dirty="0">
                <a:solidFill>
                  <a:srgbClr val="0070C0"/>
                </a:solidFill>
                <a:latin typeface="Gulim" pitchFamily="34" charset="-127"/>
                <a:ea typeface="Gulim" pitchFamily="34" charset="-127"/>
              </a:rPr>
              <a:t>시스템 소개</a:t>
            </a:r>
            <a:endParaRPr lang="zh-CN" altLang="en-US" sz="3200" b="1" dirty="0">
              <a:solidFill>
                <a:srgbClr val="0070C0"/>
              </a:solidFill>
              <a:latin typeface="Gulim" pitchFamily="34" charset="-127"/>
              <a:ea typeface="Gulim" pitchFamily="34" charset="-127"/>
            </a:endParaRPr>
          </a:p>
        </p:txBody>
      </p:sp>
      <p:sp>
        <p:nvSpPr>
          <p:cNvPr id="8" name="Rectangle 19"/>
          <p:cNvSpPr>
            <a:spLocks noChangeArrowheads="1"/>
          </p:cNvSpPr>
          <p:nvPr/>
        </p:nvSpPr>
        <p:spPr bwMode="auto">
          <a:xfrm>
            <a:off x="747871" y="3019953"/>
            <a:ext cx="7850187" cy="58477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r>
              <a:rPr lang="en-US" altLang="zh-CN" sz="3200" b="1" dirty="0">
                <a:solidFill>
                  <a:srgbClr val="0070C0"/>
                </a:solidFill>
                <a:latin typeface="Gulim" pitchFamily="34" charset="-127"/>
                <a:ea typeface="Gulim" pitchFamily="34" charset="-127"/>
              </a:rPr>
              <a:t>2.  </a:t>
            </a:r>
            <a:r>
              <a:rPr lang="ko-KR" altLang="en-US" sz="3200" b="1" dirty="0">
                <a:solidFill>
                  <a:srgbClr val="0070C0"/>
                </a:solidFill>
                <a:latin typeface="Gulim" pitchFamily="34" charset="-127"/>
                <a:ea typeface="Gulim" pitchFamily="34" charset="-127"/>
              </a:rPr>
              <a:t>시스템 환경</a:t>
            </a:r>
            <a:endParaRPr lang="zh-CN" altLang="en-US" sz="3200" b="1" dirty="0">
              <a:solidFill>
                <a:srgbClr val="0070C0"/>
              </a:solidFill>
              <a:latin typeface="Gulim" pitchFamily="34" charset="-127"/>
              <a:ea typeface="Gulim" pitchFamily="34" charset="-127"/>
            </a:endParaRPr>
          </a:p>
        </p:txBody>
      </p:sp>
      <p:sp>
        <p:nvSpPr>
          <p:cNvPr id="9" name="Rectangle 19"/>
          <p:cNvSpPr>
            <a:spLocks noChangeArrowheads="1"/>
          </p:cNvSpPr>
          <p:nvPr/>
        </p:nvSpPr>
        <p:spPr bwMode="auto">
          <a:xfrm>
            <a:off x="747871" y="4051599"/>
            <a:ext cx="7850187" cy="58477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r>
              <a:rPr lang="en-US" altLang="zh-CN" sz="32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Gulim" pitchFamily="34" charset="-127"/>
                <a:ea typeface="Gulim" pitchFamily="34" charset="-127"/>
              </a:rPr>
              <a:t>3.  </a:t>
            </a:r>
            <a:r>
              <a:rPr lang="ko-KR" altLang="en-US" sz="32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Gulim" pitchFamily="34" charset="-127"/>
                <a:ea typeface="Gulim" pitchFamily="34" charset="-127"/>
              </a:rPr>
              <a:t>시스템 등록</a:t>
            </a:r>
            <a:endParaRPr lang="en-US" altLang="zh-CN" sz="3200" b="1" dirty="0">
              <a:solidFill>
                <a:schemeClr val="accent1">
                  <a:lumMod val="60000"/>
                  <a:lumOff val="40000"/>
                </a:schemeClr>
              </a:solidFill>
              <a:latin typeface="Gulim" pitchFamily="34" charset="-127"/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61468002"/>
      </p:ext>
    </p:extLst>
  </p:cSld>
  <p:clrMapOvr>
    <a:masterClrMapping/>
  </p:clrMapOvr>
  <p:transition advTm="34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45773" y="70447"/>
            <a:ext cx="46128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ulim" pitchFamily="34" charset="-127"/>
                <a:ea typeface="Gulim" pitchFamily="34" charset="-127"/>
              </a:rPr>
              <a:t>3. </a:t>
            </a:r>
            <a:r>
              <a:rPr lang="ko-KR" altLang="en-US" sz="3600" b="1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ulim" pitchFamily="34" charset="-127"/>
                <a:ea typeface="Gulim" pitchFamily="34" charset="-127"/>
              </a:rPr>
              <a:t>시스템 등록</a:t>
            </a:r>
            <a:endParaRPr lang="zh-CN" altLang="en-US" sz="3600" b="1" dirty="0"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Gulim" pitchFamily="34" charset="-127"/>
              <a:ea typeface="Gulim" pitchFamily="34" charset="-127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299646" y="839646"/>
            <a:ext cx="7499798" cy="1015663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2800">
                <a:solidFill>
                  <a:schemeClr val="accent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r>
              <a:rPr lang="ko-KR" altLang="en-US" sz="2000" dirty="0" smtClean="0">
                <a:latin typeface="Gulim" pitchFamily="34" charset="-127"/>
                <a:ea typeface="Gulim" pitchFamily="34" charset="-127"/>
              </a:rPr>
              <a:t>북경시 </a:t>
            </a:r>
            <a:r>
              <a:rPr lang="ko-KR" altLang="en-US" sz="2000" dirty="0" smtClean="0">
                <a:latin typeface="Gulim" pitchFamily="34" charset="-127"/>
                <a:ea typeface="Gulim" pitchFamily="34" charset="-127"/>
              </a:rPr>
              <a:t>인력자원및사회보장국 </a:t>
            </a:r>
            <a:r>
              <a:rPr lang="ko-KR" altLang="en-US" sz="2000" dirty="0" smtClean="0">
                <a:latin typeface="Gulim" pitchFamily="34" charset="-127"/>
                <a:ea typeface="Gulim" pitchFamily="34" charset="-127"/>
              </a:rPr>
              <a:t>홈페이지</a:t>
            </a:r>
            <a:r>
              <a:rPr lang="zh-CN" altLang="en-US" sz="2000" dirty="0" smtClean="0">
                <a:latin typeface="Gulim" pitchFamily="34" charset="-127"/>
                <a:ea typeface="Gulim" pitchFamily="34" charset="-127"/>
              </a:rPr>
              <a:t>（</a:t>
            </a:r>
            <a:r>
              <a:rPr lang="en-US" altLang="zh-CN" sz="2000" u="sng" dirty="0" smtClean="0">
                <a:latin typeface="Gulim" pitchFamily="34" charset="-127"/>
                <a:ea typeface="Gulim" pitchFamily="34" charset="-127"/>
                <a:hlinkClick r:id="rId3"/>
              </a:rPr>
              <a:t>www.bjrbj.gov.cn</a:t>
            </a:r>
            <a:r>
              <a:rPr lang="en-US" altLang="zh-CN" sz="2000" dirty="0" smtClean="0">
                <a:latin typeface="Gulim" pitchFamily="34" charset="-127"/>
                <a:ea typeface="Gulim" pitchFamily="34" charset="-127"/>
              </a:rPr>
              <a:t>) </a:t>
            </a:r>
            <a:r>
              <a:rPr lang="ko-KR" altLang="en-US" sz="2000" dirty="0" smtClean="0">
                <a:latin typeface="Gulim" pitchFamily="34" charset="-127"/>
                <a:ea typeface="Gulim" pitchFamily="34" charset="-127"/>
              </a:rPr>
              <a:t>에 등록하여 북경시 외국 전문가국 홈페이지 </a:t>
            </a:r>
            <a:r>
              <a:rPr lang="ko-KR" altLang="en-US" sz="2000" dirty="0" smtClean="0">
                <a:latin typeface="Gulim" pitchFamily="34" charset="-127"/>
                <a:ea typeface="Gulim" pitchFamily="34" charset="-127"/>
              </a:rPr>
              <a:t>접속</a:t>
            </a:r>
            <a:r>
              <a:rPr lang="en-US" altLang="ko-KR" sz="2000" dirty="0" smtClean="0">
                <a:latin typeface="Gulim" pitchFamily="34" charset="-127"/>
                <a:ea typeface="Gulim" pitchFamily="34" charset="-127"/>
              </a:rPr>
              <a:t>.</a:t>
            </a:r>
            <a:endParaRPr lang="zh-CN" altLang="en-US" sz="2000" dirty="0">
              <a:latin typeface="Gulim" pitchFamily="34" charset="-127"/>
              <a:ea typeface="Gulim" pitchFamily="34" charset="-127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34950" y="1919690"/>
            <a:ext cx="6889011" cy="4827442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1405718" y="6141493"/>
            <a:ext cx="5622223" cy="47767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8153764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520543" y="251236"/>
            <a:ext cx="817231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ko-KR" altLang="en-US" sz="3600" b="1" dirty="0" smtClean="0">
                <a:solidFill>
                  <a:srgbClr val="C00000"/>
                </a:solidFill>
                <a:latin typeface="Gulim" pitchFamily="34" charset="-127"/>
                <a:ea typeface="Gulim" pitchFamily="34" charset="-127"/>
              </a:rPr>
              <a:t>북경시 외국전문가국 정보시스템</a:t>
            </a:r>
            <a:endParaRPr lang="zh-CN" altLang="en-US" sz="3600" b="1" dirty="0">
              <a:solidFill>
                <a:srgbClr val="C00000"/>
              </a:solidFill>
              <a:latin typeface="Gulim" pitchFamily="34" charset="-127"/>
              <a:ea typeface="Gulim" pitchFamily="34" charset="-127"/>
            </a:endParaRPr>
          </a:p>
        </p:txBody>
      </p:sp>
      <p:sp>
        <p:nvSpPr>
          <p:cNvPr id="10" name="Rectangle 19"/>
          <p:cNvSpPr>
            <a:spLocks noChangeArrowheads="1"/>
          </p:cNvSpPr>
          <p:nvPr/>
        </p:nvSpPr>
        <p:spPr bwMode="auto">
          <a:xfrm>
            <a:off x="747871" y="2049653"/>
            <a:ext cx="7850187" cy="58477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r>
              <a:rPr lang="en-US" altLang="zh-CN" sz="32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Gulim" pitchFamily="34" charset="-127"/>
                <a:ea typeface="Gulim" pitchFamily="34" charset="-127"/>
              </a:rPr>
              <a:t>1.  </a:t>
            </a:r>
            <a:r>
              <a:rPr lang="ko-KR" altLang="en-US" sz="32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Gulim" pitchFamily="34" charset="-127"/>
                <a:ea typeface="Gulim" pitchFamily="34" charset="-127"/>
              </a:rPr>
              <a:t>시스템 소개</a:t>
            </a:r>
            <a:endParaRPr lang="zh-CN" altLang="en-US" sz="3200" b="1" dirty="0">
              <a:solidFill>
                <a:schemeClr val="accent1">
                  <a:lumMod val="60000"/>
                  <a:lumOff val="40000"/>
                </a:schemeClr>
              </a:solidFill>
              <a:latin typeface="Gulim" pitchFamily="34" charset="-127"/>
              <a:ea typeface="Gulim" pitchFamily="34" charset="-127"/>
            </a:endParaRPr>
          </a:p>
        </p:txBody>
      </p:sp>
      <p:sp>
        <p:nvSpPr>
          <p:cNvPr id="11" name="Rectangle 19"/>
          <p:cNvSpPr>
            <a:spLocks noChangeArrowheads="1"/>
          </p:cNvSpPr>
          <p:nvPr/>
        </p:nvSpPr>
        <p:spPr bwMode="auto">
          <a:xfrm>
            <a:off x="747871" y="3019953"/>
            <a:ext cx="7850187" cy="58477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r>
              <a:rPr lang="en-US" altLang="zh-CN" sz="3200" b="1" dirty="0" smtClean="0">
                <a:solidFill>
                  <a:srgbClr val="0070C0"/>
                </a:solidFill>
                <a:latin typeface="Gulim" pitchFamily="34" charset="-127"/>
                <a:ea typeface="Gulim" pitchFamily="34" charset="-127"/>
              </a:rPr>
              <a:t>2.  </a:t>
            </a:r>
            <a:r>
              <a:rPr lang="ko-KR" altLang="en-US" sz="3200" b="1" dirty="0" smtClean="0">
                <a:solidFill>
                  <a:srgbClr val="0070C0"/>
                </a:solidFill>
                <a:latin typeface="Gulim" pitchFamily="34" charset="-127"/>
                <a:ea typeface="Gulim" pitchFamily="34" charset="-127"/>
              </a:rPr>
              <a:t>시스템 환경</a:t>
            </a:r>
            <a:endParaRPr lang="zh-CN" altLang="en-US" sz="3200" b="1" dirty="0">
              <a:solidFill>
                <a:srgbClr val="0070C0"/>
              </a:solidFill>
              <a:latin typeface="Gulim" pitchFamily="34" charset="-127"/>
              <a:ea typeface="Gulim" pitchFamily="34" charset="-127"/>
            </a:endParaRPr>
          </a:p>
        </p:txBody>
      </p:sp>
      <p:sp>
        <p:nvSpPr>
          <p:cNvPr id="12" name="Rectangle 19"/>
          <p:cNvSpPr>
            <a:spLocks noChangeArrowheads="1"/>
          </p:cNvSpPr>
          <p:nvPr/>
        </p:nvSpPr>
        <p:spPr bwMode="auto">
          <a:xfrm>
            <a:off x="747871" y="4051599"/>
            <a:ext cx="7850187" cy="58477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r>
              <a:rPr lang="en-US" altLang="zh-CN" sz="3200" b="1" dirty="0" smtClean="0">
                <a:solidFill>
                  <a:srgbClr val="0070C0"/>
                </a:solidFill>
                <a:latin typeface="Gulim" pitchFamily="34" charset="-127"/>
                <a:ea typeface="Gulim" pitchFamily="34" charset="-127"/>
              </a:rPr>
              <a:t>3.  </a:t>
            </a:r>
            <a:r>
              <a:rPr lang="ko-KR" altLang="en-US" sz="3200" b="1" dirty="0" smtClean="0">
                <a:solidFill>
                  <a:srgbClr val="0070C0"/>
                </a:solidFill>
                <a:latin typeface="Gulim" pitchFamily="34" charset="-127"/>
                <a:ea typeface="Gulim" pitchFamily="34" charset="-127"/>
              </a:rPr>
              <a:t>시스템 등록</a:t>
            </a:r>
            <a:endParaRPr lang="en-US" altLang="zh-CN" sz="3200" b="1" dirty="0" smtClean="0">
              <a:solidFill>
                <a:srgbClr val="0070C0"/>
              </a:solidFill>
              <a:latin typeface="Gulim" pitchFamily="34" charset="-127"/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39679012"/>
      </p:ext>
    </p:extLst>
  </p:cSld>
  <p:clrMapOvr>
    <a:masterClrMapping/>
  </p:clrMapOvr>
  <p:transition advTm="34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7" name="Text Box 15"/>
          <p:cNvSpPr txBox="1">
            <a:spLocks noChangeArrowheads="1"/>
          </p:cNvSpPr>
          <p:nvPr/>
        </p:nvSpPr>
        <p:spPr bwMode="auto">
          <a:xfrm>
            <a:off x="480567" y="2888856"/>
            <a:ext cx="84248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endParaRPr lang="zh-CN" altLang="zh-CN" sz="1800">
              <a:solidFill>
                <a:schemeClr val="tx1"/>
              </a:solidFill>
              <a:latin typeface="Gulim" pitchFamily="34" charset="-127"/>
              <a:ea typeface="Gulim" pitchFamily="34" charset="-127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3802" y="2888856"/>
            <a:ext cx="8840198" cy="3928096"/>
          </a:xfrm>
          <a:prstGeom prst="rect">
            <a:avLst/>
          </a:prstGeom>
        </p:spPr>
      </p:pic>
      <p:sp>
        <p:nvSpPr>
          <p:cNvPr id="3" name="圆角矩形 2"/>
          <p:cNvSpPr/>
          <p:nvPr/>
        </p:nvSpPr>
        <p:spPr>
          <a:xfrm>
            <a:off x="1774793" y="5133926"/>
            <a:ext cx="2213113" cy="39756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1008713" y="1249079"/>
            <a:ext cx="7499798" cy="1405449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2800">
                <a:solidFill>
                  <a:schemeClr val="accent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pPr algn="just"/>
            <a:r>
              <a:rPr lang="en-US" altLang="zh-CN" sz="2000" dirty="0" smtClean="0">
                <a:latin typeface="Gulim" pitchFamily="34" charset="-127"/>
                <a:ea typeface="Gulim" pitchFamily="34" charset="-127"/>
              </a:rPr>
              <a:t>‘</a:t>
            </a:r>
            <a:r>
              <a:rPr lang="zh-CN" altLang="en-US" sz="2000" dirty="0" smtClean="0">
                <a:latin typeface="Gulim" pitchFamily="34" charset="-127"/>
                <a:ea typeface="Gulim" pitchFamily="34" charset="-127"/>
              </a:rPr>
              <a:t>工作在北京</a:t>
            </a:r>
            <a:r>
              <a:rPr lang="en-US" altLang="zh-CN" sz="2000" dirty="0" smtClean="0">
                <a:latin typeface="Gulim" pitchFamily="34" charset="-127"/>
                <a:ea typeface="Gulim" pitchFamily="34" charset="-127"/>
              </a:rPr>
              <a:t>’</a:t>
            </a:r>
            <a:r>
              <a:rPr lang="en-US" altLang="zh-CN" sz="2000" dirty="0" smtClean="0">
                <a:latin typeface="Gulim" pitchFamily="34" charset="-127"/>
                <a:ea typeface="Gulim" pitchFamily="34" charset="-127"/>
              </a:rPr>
              <a:t>— </a:t>
            </a:r>
            <a:r>
              <a:rPr lang="en-US" altLang="zh-CN" sz="2000" dirty="0" smtClean="0">
                <a:latin typeface="Gulim" pitchFamily="34" charset="-127"/>
                <a:ea typeface="Gulim" pitchFamily="34" charset="-127"/>
              </a:rPr>
              <a:t>‘</a:t>
            </a:r>
            <a:r>
              <a:rPr lang="zh-CN" altLang="en-US" sz="2000" dirty="0" smtClean="0">
                <a:latin typeface="Gulim" pitchFamily="34" charset="-127"/>
                <a:ea typeface="Gulim" pitchFamily="34" charset="-127"/>
              </a:rPr>
              <a:t>工作申请</a:t>
            </a:r>
            <a:r>
              <a:rPr lang="en-US" altLang="zh-CN" sz="2000" dirty="0" smtClean="0">
                <a:latin typeface="Gulim" pitchFamily="34" charset="-127"/>
                <a:ea typeface="Gulim" pitchFamily="34" charset="-127"/>
              </a:rPr>
              <a:t>’ </a:t>
            </a:r>
            <a:r>
              <a:rPr lang="ko-KR" altLang="en-US" sz="2000" dirty="0" smtClean="0">
                <a:latin typeface="Gulim" pitchFamily="34" charset="-127"/>
                <a:ea typeface="Gulim" pitchFamily="34" charset="-127"/>
              </a:rPr>
              <a:t>버튼 </a:t>
            </a:r>
            <a:r>
              <a:rPr lang="ko-KR" altLang="en-US" sz="2000" dirty="0" smtClean="0">
                <a:latin typeface="Gulim" pitchFamily="34" charset="-127"/>
                <a:ea typeface="Gulim" pitchFamily="34" charset="-127"/>
              </a:rPr>
              <a:t>클릭</a:t>
            </a:r>
            <a:r>
              <a:rPr lang="en-US" altLang="ko-KR" sz="2000" dirty="0" smtClean="0">
                <a:latin typeface="Gulim" pitchFamily="34" charset="-127"/>
                <a:ea typeface="Gulim" pitchFamily="34" charset="-127"/>
              </a:rPr>
              <a:t>, </a:t>
            </a:r>
            <a:r>
              <a:rPr lang="en-US" altLang="ko-KR" sz="2000" dirty="0" smtClean="0">
                <a:latin typeface="Gulim" pitchFamily="34" charset="-127"/>
                <a:ea typeface="Gulim" pitchFamily="34" charset="-127"/>
              </a:rPr>
              <a:t>‘</a:t>
            </a:r>
            <a:r>
              <a:rPr lang="zh-CN" altLang="en-US" sz="2000" dirty="0" smtClean="0">
                <a:latin typeface="Gulim" pitchFamily="34" charset="-127"/>
                <a:ea typeface="Gulim" pitchFamily="34" charset="-127"/>
              </a:rPr>
              <a:t>工作申请</a:t>
            </a:r>
            <a:r>
              <a:rPr lang="en-US" altLang="zh-CN" sz="2000" dirty="0" smtClean="0">
                <a:latin typeface="Gulim" pitchFamily="34" charset="-127"/>
                <a:ea typeface="Gulim" pitchFamily="34" charset="-127"/>
              </a:rPr>
              <a:t>’ </a:t>
            </a:r>
            <a:r>
              <a:rPr lang="ko-KR" altLang="en-US" sz="2000" dirty="0" smtClean="0">
                <a:latin typeface="Gulim" pitchFamily="34" charset="-127"/>
                <a:ea typeface="Gulim" pitchFamily="34" charset="-127"/>
              </a:rPr>
              <a:t>화면 </a:t>
            </a:r>
            <a:r>
              <a:rPr lang="ko-KR" altLang="en-US" sz="2000" dirty="0" smtClean="0">
                <a:latin typeface="Gulim" pitchFamily="34" charset="-127"/>
                <a:ea typeface="Gulim" pitchFamily="34" charset="-127"/>
              </a:rPr>
              <a:t>접속 후 </a:t>
            </a:r>
            <a:r>
              <a:rPr lang="en-US" altLang="ko-KR" sz="2000" dirty="0" smtClean="0">
                <a:latin typeface="Gulim" pitchFamily="34" charset="-127"/>
                <a:ea typeface="Gulim" pitchFamily="34" charset="-127"/>
              </a:rPr>
              <a:t>‘</a:t>
            </a:r>
            <a:r>
              <a:rPr lang="zh-CN" altLang="en-US" sz="2000" dirty="0" smtClean="0">
                <a:latin typeface="Gulim" pitchFamily="34" charset="-127"/>
                <a:ea typeface="Gulim" pitchFamily="34" charset="-127"/>
              </a:rPr>
              <a:t>外国人</a:t>
            </a:r>
            <a:r>
              <a:rPr lang="zh-CN" altLang="en-US" sz="2000" dirty="0" smtClean="0">
                <a:latin typeface="Gulim" pitchFamily="34" charset="-127"/>
                <a:ea typeface="Gulim" pitchFamily="34" charset="-127"/>
              </a:rPr>
              <a:t>和台港澳人员证件办理</a:t>
            </a:r>
            <a:r>
              <a:rPr lang="zh-CN" altLang="en-US" sz="2000" dirty="0" smtClean="0">
                <a:latin typeface="Gulim" pitchFamily="34" charset="-127"/>
                <a:ea typeface="Gulim" pitchFamily="34" charset="-127"/>
              </a:rPr>
              <a:t>系统</a:t>
            </a:r>
            <a:r>
              <a:rPr lang="en-US" altLang="zh-CN" sz="2000" dirty="0" smtClean="0">
                <a:latin typeface="Gulim" pitchFamily="34" charset="-127"/>
                <a:ea typeface="Gulim" pitchFamily="34" charset="-127"/>
              </a:rPr>
              <a:t>’</a:t>
            </a:r>
            <a:r>
              <a:rPr lang="ko-KR" altLang="en-US" sz="2000" dirty="0" smtClean="0">
                <a:latin typeface="Gulim" pitchFamily="34" charset="-127"/>
                <a:ea typeface="Gulim" pitchFamily="34" charset="-127"/>
              </a:rPr>
              <a:t>을 </a:t>
            </a:r>
            <a:r>
              <a:rPr lang="ko-KR" altLang="en-US" sz="2000" dirty="0" smtClean="0">
                <a:latin typeface="Gulim" pitchFamily="34" charset="-127"/>
                <a:ea typeface="Gulim" pitchFamily="34" charset="-127"/>
              </a:rPr>
              <a:t>클릭하여 시스템 등록 화면 접속</a:t>
            </a:r>
            <a:endParaRPr lang="zh-CN" altLang="en-US" sz="2000" u="sng" dirty="0">
              <a:latin typeface="Gulim" pitchFamily="34" charset="-127"/>
              <a:ea typeface="Gulim" pitchFamily="34" charset="-127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45773" y="70447"/>
            <a:ext cx="46128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ulim" pitchFamily="34" charset="-127"/>
                <a:ea typeface="Gulim" pitchFamily="34" charset="-127"/>
              </a:rPr>
              <a:t>3. </a:t>
            </a:r>
            <a:r>
              <a:rPr lang="ko-KR" altLang="en-US" sz="3600" b="1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ulim" pitchFamily="34" charset="-127"/>
                <a:ea typeface="Gulim" pitchFamily="34" charset="-127"/>
              </a:rPr>
              <a:t>시스템 등록</a:t>
            </a:r>
            <a:endParaRPr lang="zh-CN" altLang="en-US" sz="3600" b="1" dirty="0"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Gulim" pitchFamily="34" charset="-127"/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31923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7" name="Text Box 15"/>
          <p:cNvSpPr txBox="1">
            <a:spLocks noChangeArrowheads="1"/>
          </p:cNvSpPr>
          <p:nvPr/>
        </p:nvSpPr>
        <p:spPr bwMode="auto">
          <a:xfrm>
            <a:off x="468313" y="1916113"/>
            <a:ext cx="84248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endParaRPr lang="zh-CN" altLang="zh-CN" sz="1800">
              <a:solidFill>
                <a:schemeClr val="tx1"/>
              </a:solidFill>
              <a:latin typeface="Gulim" pitchFamily="34" charset="-127"/>
              <a:ea typeface="Gulim" pitchFamily="34" charset="-127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5267" y="2664627"/>
            <a:ext cx="8686690" cy="4080593"/>
          </a:xfrm>
          <a:prstGeom prst="rect">
            <a:avLst/>
          </a:prstGeom>
        </p:spPr>
      </p:pic>
      <p:sp>
        <p:nvSpPr>
          <p:cNvPr id="3" name="圆角矩形 2"/>
          <p:cNvSpPr/>
          <p:nvPr/>
        </p:nvSpPr>
        <p:spPr>
          <a:xfrm>
            <a:off x="6904383" y="3710608"/>
            <a:ext cx="781878" cy="45743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337399" y="1108199"/>
            <a:ext cx="8414715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just">
              <a:lnSpc>
                <a:spcPct val="150000"/>
              </a:lnSpc>
            </a:pPr>
            <a:r>
              <a:rPr lang="ko-KR" altLang="en-US" sz="2200" dirty="0" smtClean="0">
                <a:solidFill>
                  <a:schemeClr val="accent1"/>
                </a:solidFill>
                <a:latin typeface="Gulim" pitchFamily="34" charset="-127"/>
                <a:ea typeface="Gulim" pitchFamily="34" charset="-127"/>
              </a:rPr>
              <a:t>인증서를 삽입하고 </a:t>
            </a:r>
            <a:r>
              <a:rPr lang="en-US" altLang="ko-KR" sz="2200" dirty="0" smtClean="0">
                <a:solidFill>
                  <a:schemeClr val="accent1"/>
                </a:solidFill>
                <a:latin typeface="Gulim" pitchFamily="34" charset="-127"/>
                <a:ea typeface="Gulim" pitchFamily="34" charset="-127"/>
              </a:rPr>
              <a:t>‘</a:t>
            </a:r>
            <a:r>
              <a:rPr lang="ko-KR" altLang="en-US" sz="2200" dirty="0" smtClean="0">
                <a:solidFill>
                  <a:schemeClr val="accent1"/>
                </a:solidFill>
                <a:latin typeface="Gulim" pitchFamily="34" charset="-127"/>
                <a:ea typeface="Gulim" pitchFamily="34" charset="-127"/>
              </a:rPr>
              <a:t>기업고객</a:t>
            </a:r>
            <a:r>
              <a:rPr lang="en-US" altLang="ko-KR" sz="2200" dirty="0" smtClean="0">
                <a:solidFill>
                  <a:schemeClr val="accent1"/>
                </a:solidFill>
                <a:latin typeface="Gulim" pitchFamily="34" charset="-127"/>
                <a:ea typeface="Gulim" pitchFamily="34" charset="-127"/>
              </a:rPr>
              <a:t>’</a:t>
            </a:r>
            <a:r>
              <a:rPr lang="ko-KR" altLang="en-US" sz="2200" dirty="0" smtClean="0">
                <a:solidFill>
                  <a:schemeClr val="accent1"/>
                </a:solidFill>
                <a:latin typeface="Gulim" pitchFamily="34" charset="-127"/>
                <a:ea typeface="Gulim" pitchFamily="34" charset="-127"/>
              </a:rPr>
              <a:t>을</a:t>
            </a:r>
            <a:r>
              <a:rPr lang="en-US" altLang="ko-KR" sz="2200" dirty="0" smtClean="0">
                <a:solidFill>
                  <a:schemeClr val="accent1"/>
                </a:solidFill>
                <a:latin typeface="Gulim" pitchFamily="34" charset="-127"/>
                <a:ea typeface="Gulim" pitchFamily="34" charset="-127"/>
              </a:rPr>
              <a:t> </a:t>
            </a:r>
            <a:r>
              <a:rPr lang="ko-KR" altLang="en-US" sz="2200" dirty="0" smtClean="0">
                <a:solidFill>
                  <a:schemeClr val="accent1"/>
                </a:solidFill>
                <a:latin typeface="Gulim" pitchFamily="34" charset="-127"/>
                <a:ea typeface="Gulim" pitchFamily="34" charset="-127"/>
              </a:rPr>
              <a:t>선택하면 </a:t>
            </a:r>
            <a:r>
              <a:rPr lang="zh-CN" altLang="en-US" sz="2200" dirty="0" smtClean="0">
                <a:solidFill>
                  <a:schemeClr val="accent1"/>
                </a:solidFill>
                <a:latin typeface="Gulim" pitchFamily="34" charset="-127"/>
                <a:ea typeface="Gulim" pitchFamily="34" charset="-127"/>
              </a:rPr>
              <a:t>账号</a:t>
            </a:r>
            <a:r>
              <a:rPr lang="en-US" altLang="zh-CN" sz="2200" dirty="0" smtClean="0">
                <a:solidFill>
                  <a:schemeClr val="accent1"/>
                </a:solidFill>
                <a:latin typeface="Gulim" pitchFamily="34" charset="-127"/>
                <a:ea typeface="Gulim" pitchFamily="34" charset="-127"/>
              </a:rPr>
              <a:t>(ID) </a:t>
            </a:r>
            <a:r>
              <a:rPr lang="ko-KR" altLang="en-US" sz="2200" dirty="0" smtClean="0">
                <a:solidFill>
                  <a:schemeClr val="accent1"/>
                </a:solidFill>
                <a:latin typeface="Gulim" pitchFamily="34" charset="-127"/>
                <a:ea typeface="Gulim" pitchFamily="34" charset="-127"/>
              </a:rPr>
              <a:t>에 기업 명칭이 자동으로 뜸</a:t>
            </a:r>
            <a:r>
              <a:rPr lang="en-US" altLang="ko-KR" sz="2200" dirty="0" smtClean="0">
                <a:solidFill>
                  <a:schemeClr val="accent1"/>
                </a:solidFill>
                <a:latin typeface="Gulim" pitchFamily="34" charset="-127"/>
                <a:ea typeface="Gulim" pitchFamily="34" charset="-127"/>
              </a:rPr>
              <a:t>. </a:t>
            </a:r>
            <a:r>
              <a:rPr lang="ko-KR" altLang="en-US" sz="2200" dirty="0" smtClean="0">
                <a:solidFill>
                  <a:schemeClr val="accent1"/>
                </a:solidFill>
                <a:latin typeface="Gulim" pitchFamily="34" charset="-127"/>
                <a:ea typeface="Gulim" pitchFamily="34" charset="-127"/>
              </a:rPr>
              <a:t>패스워드 입력</a:t>
            </a:r>
            <a:r>
              <a:rPr lang="en-US" altLang="ko-KR" sz="2200" dirty="0" smtClean="0">
                <a:solidFill>
                  <a:schemeClr val="accent1"/>
                </a:solidFill>
                <a:latin typeface="Gulim" pitchFamily="34" charset="-127"/>
                <a:ea typeface="Gulim" pitchFamily="34" charset="-127"/>
              </a:rPr>
              <a:t>(</a:t>
            </a:r>
            <a:r>
              <a:rPr lang="ko-KR" altLang="en-US" sz="2200" dirty="0" smtClean="0">
                <a:solidFill>
                  <a:schemeClr val="accent1"/>
                </a:solidFill>
                <a:latin typeface="Gulim" pitchFamily="34" charset="-127"/>
                <a:ea typeface="Gulim" pitchFamily="34" charset="-127"/>
              </a:rPr>
              <a:t>디폴트 패스워드는 패스워드 카드 참조</a:t>
            </a:r>
            <a:r>
              <a:rPr lang="en-US" altLang="ko-KR" sz="2200" dirty="0" smtClean="0">
                <a:solidFill>
                  <a:schemeClr val="accent1"/>
                </a:solidFill>
                <a:latin typeface="Gulim" pitchFamily="34" charset="-127"/>
                <a:ea typeface="Gulim" pitchFamily="34" charset="-127"/>
              </a:rPr>
              <a:t>), </a:t>
            </a:r>
            <a:r>
              <a:rPr lang="ko-KR" altLang="en-US" sz="2200" dirty="0" smtClean="0">
                <a:solidFill>
                  <a:schemeClr val="accent1"/>
                </a:solidFill>
                <a:latin typeface="Gulim" pitchFamily="34" charset="-127"/>
                <a:ea typeface="Gulim" pitchFamily="34" charset="-127"/>
              </a:rPr>
              <a:t>식별코드 입력 후 시스템 </a:t>
            </a:r>
            <a:r>
              <a:rPr lang="ko-KR" altLang="en-US" sz="2200" dirty="0" smtClean="0">
                <a:solidFill>
                  <a:schemeClr val="accent1"/>
                </a:solidFill>
                <a:latin typeface="Gulim" pitchFamily="34" charset="-127"/>
                <a:ea typeface="Gulim" pitchFamily="34" charset="-127"/>
              </a:rPr>
              <a:t>등록</a:t>
            </a:r>
            <a:r>
              <a:rPr lang="en-US" altLang="ko-KR" sz="2200" dirty="0" smtClean="0">
                <a:solidFill>
                  <a:schemeClr val="accent1"/>
                </a:solidFill>
                <a:latin typeface="Gulim" pitchFamily="34" charset="-127"/>
                <a:ea typeface="Gulim" pitchFamily="34" charset="-127"/>
              </a:rPr>
              <a:t>.</a:t>
            </a:r>
            <a:endParaRPr lang="zh-CN" altLang="en-US" sz="2200" dirty="0">
              <a:solidFill>
                <a:schemeClr val="accent1"/>
              </a:solidFill>
              <a:latin typeface="Gulim" pitchFamily="34" charset="-127"/>
              <a:ea typeface="Gulim" pitchFamily="34" charset="-127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45773" y="70447"/>
            <a:ext cx="46128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ulim" pitchFamily="34" charset="-127"/>
                <a:ea typeface="Gulim" pitchFamily="34" charset="-127"/>
              </a:rPr>
              <a:t>3. </a:t>
            </a:r>
            <a:r>
              <a:rPr lang="ko-KR" altLang="en-US" sz="3600" b="1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ulim" pitchFamily="34" charset="-127"/>
                <a:ea typeface="Gulim" pitchFamily="34" charset="-127"/>
              </a:rPr>
              <a:t>시스템 등록</a:t>
            </a:r>
            <a:endParaRPr lang="zh-CN" altLang="en-US" sz="3600" b="1" dirty="0"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Gulim" pitchFamily="34" charset="-127"/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599941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7" name="Text Box 15"/>
          <p:cNvSpPr txBox="1">
            <a:spLocks noChangeArrowheads="1"/>
          </p:cNvSpPr>
          <p:nvPr/>
        </p:nvSpPr>
        <p:spPr bwMode="auto">
          <a:xfrm>
            <a:off x="468313" y="1916113"/>
            <a:ext cx="84248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endParaRPr lang="zh-CN" altLang="zh-CN" sz="1800">
              <a:solidFill>
                <a:schemeClr val="tx1"/>
              </a:solidFill>
              <a:latin typeface="Gulim" pitchFamily="34" charset="-127"/>
              <a:ea typeface="Gulim" pitchFamily="34" charset="-127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15267" y="722867"/>
            <a:ext cx="8148162" cy="152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just">
              <a:lnSpc>
                <a:spcPct val="150000"/>
              </a:lnSpc>
            </a:pPr>
            <a:r>
              <a:rPr lang="en-US" altLang="zh-CN" sz="2200" dirty="0" smtClean="0">
                <a:solidFill>
                  <a:schemeClr val="accent1"/>
                </a:solidFill>
                <a:latin typeface="Gulim" pitchFamily="34" charset="-127"/>
                <a:ea typeface="Gulim" pitchFamily="34" charset="-127"/>
              </a:rPr>
              <a:t>	</a:t>
            </a:r>
            <a:r>
              <a:rPr lang="ko-KR" altLang="en-US" sz="2000" dirty="0" smtClean="0">
                <a:solidFill>
                  <a:schemeClr val="accent1"/>
                </a:solidFill>
                <a:latin typeface="Gulim" pitchFamily="34" charset="-127"/>
                <a:ea typeface="Gulim" pitchFamily="34" charset="-127"/>
              </a:rPr>
              <a:t>처음 시스템에 등록하는 기업은 회원 가입이 필요함</a:t>
            </a:r>
            <a:r>
              <a:rPr lang="en-US" altLang="ko-KR" sz="2000" dirty="0" smtClean="0">
                <a:solidFill>
                  <a:schemeClr val="accent1"/>
                </a:solidFill>
                <a:latin typeface="Gulim" pitchFamily="34" charset="-127"/>
                <a:ea typeface="Gulim" pitchFamily="34" charset="-127"/>
              </a:rPr>
              <a:t>. </a:t>
            </a:r>
            <a:r>
              <a:rPr lang="ko-KR" altLang="en-US" sz="2000" dirty="0" smtClean="0">
                <a:solidFill>
                  <a:schemeClr val="accent1"/>
                </a:solidFill>
                <a:latin typeface="Gulim" pitchFamily="34" charset="-127"/>
                <a:ea typeface="Gulim" pitchFamily="34" charset="-127"/>
              </a:rPr>
              <a:t>패스워드 입력</a:t>
            </a:r>
            <a:r>
              <a:rPr lang="en-US" altLang="ko-KR" sz="2000" dirty="0" smtClean="0">
                <a:solidFill>
                  <a:schemeClr val="accent1"/>
                </a:solidFill>
                <a:latin typeface="Gulim" pitchFamily="34" charset="-127"/>
                <a:ea typeface="Gulim" pitchFamily="34" charset="-127"/>
              </a:rPr>
              <a:t>, </a:t>
            </a:r>
            <a:r>
              <a:rPr lang="ko-KR" altLang="en-US" sz="2000" dirty="0" smtClean="0">
                <a:solidFill>
                  <a:schemeClr val="accent1"/>
                </a:solidFill>
                <a:latin typeface="Gulim" pitchFamily="34" charset="-127"/>
                <a:ea typeface="Gulim" pitchFamily="34" charset="-127"/>
              </a:rPr>
              <a:t>기업 명칭</a:t>
            </a:r>
            <a:r>
              <a:rPr lang="en-US" altLang="ko-KR" sz="2000" dirty="0" smtClean="0">
                <a:solidFill>
                  <a:schemeClr val="accent1"/>
                </a:solidFill>
                <a:latin typeface="Gulim" pitchFamily="34" charset="-127"/>
                <a:ea typeface="Gulim" pitchFamily="34" charset="-127"/>
              </a:rPr>
              <a:t>, </a:t>
            </a:r>
            <a:r>
              <a:rPr lang="ko-KR" altLang="en-US" sz="2000" dirty="0" smtClean="0">
                <a:solidFill>
                  <a:schemeClr val="accent1"/>
                </a:solidFill>
                <a:latin typeface="Gulim" pitchFamily="34" charset="-127"/>
                <a:ea typeface="Gulim" pitchFamily="34" charset="-127"/>
              </a:rPr>
              <a:t>조직기구코드 등 입력 후 회원 가입 가능</a:t>
            </a:r>
            <a:r>
              <a:rPr lang="en-US" altLang="ko-KR" sz="2000" dirty="0" smtClean="0">
                <a:solidFill>
                  <a:schemeClr val="accent1"/>
                </a:solidFill>
                <a:latin typeface="Gulim" pitchFamily="34" charset="-127"/>
                <a:ea typeface="Gulim" pitchFamily="34" charset="-127"/>
              </a:rPr>
              <a:t>. </a:t>
            </a:r>
            <a:r>
              <a:rPr lang="en-US" altLang="ko-KR" sz="2000" dirty="0" smtClean="0">
                <a:solidFill>
                  <a:schemeClr val="accent1"/>
                </a:solidFill>
                <a:latin typeface="Gulim" pitchFamily="34" charset="-127"/>
                <a:ea typeface="Gulim" pitchFamily="34" charset="-127"/>
              </a:rPr>
              <a:t>‘</a:t>
            </a:r>
            <a:r>
              <a:rPr lang="zh-CN" altLang="en-US" sz="2000" dirty="0" smtClean="0">
                <a:solidFill>
                  <a:schemeClr val="accent1"/>
                </a:solidFill>
                <a:latin typeface="Gulim" pitchFamily="34" charset="-127"/>
                <a:ea typeface="Gulim" pitchFamily="34" charset="-127"/>
              </a:rPr>
              <a:t>统一社会信用码</a:t>
            </a:r>
            <a:r>
              <a:rPr lang="en-US" altLang="zh-CN" sz="2000" dirty="0" smtClean="0">
                <a:solidFill>
                  <a:schemeClr val="accent1"/>
                </a:solidFill>
                <a:latin typeface="Gulim" pitchFamily="34" charset="-127"/>
                <a:ea typeface="Gulim" pitchFamily="34" charset="-127"/>
              </a:rPr>
              <a:t>’ </a:t>
            </a:r>
            <a:r>
              <a:rPr lang="ko-KR" altLang="en-US" sz="2000" dirty="0" smtClean="0">
                <a:solidFill>
                  <a:schemeClr val="accent1"/>
                </a:solidFill>
                <a:latin typeface="Gulim" pitchFamily="34" charset="-127"/>
                <a:ea typeface="Gulim" pitchFamily="34" charset="-127"/>
              </a:rPr>
              <a:t>정보란에는 </a:t>
            </a:r>
            <a:r>
              <a:rPr lang="en-US" altLang="zh-CN" sz="2000" dirty="0" smtClean="0">
                <a:solidFill>
                  <a:schemeClr val="accent1"/>
                </a:solidFill>
                <a:latin typeface="Gulim" pitchFamily="34" charset="-127"/>
                <a:ea typeface="Gulim" pitchFamily="34" charset="-127"/>
              </a:rPr>
              <a:t>8-16</a:t>
            </a:r>
            <a:r>
              <a:rPr lang="ko-KR" altLang="en-US" sz="2000" dirty="0" smtClean="0">
                <a:solidFill>
                  <a:schemeClr val="accent1"/>
                </a:solidFill>
                <a:latin typeface="Gulim" pitchFamily="34" charset="-127"/>
                <a:ea typeface="Gulim" pitchFamily="34" charset="-127"/>
              </a:rPr>
              <a:t>자리수의 조직기구코드 </a:t>
            </a:r>
            <a:r>
              <a:rPr lang="ko-KR" altLang="en-US" sz="2000" dirty="0" smtClean="0">
                <a:solidFill>
                  <a:schemeClr val="accent1"/>
                </a:solidFill>
                <a:latin typeface="Gulim" pitchFamily="34" charset="-127"/>
                <a:ea typeface="Gulim" pitchFamily="34" charset="-127"/>
              </a:rPr>
              <a:t>입력</a:t>
            </a:r>
            <a:r>
              <a:rPr lang="en-US" altLang="ko-KR" sz="2000" dirty="0" smtClean="0">
                <a:solidFill>
                  <a:schemeClr val="accent1"/>
                </a:solidFill>
                <a:latin typeface="Gulim" pitchFamily="34" charset="-127"/>
                <a:ea typeface="Gulim" pitchFamily="34" charset="-127"/>
              </a:rPr>
              <a:t>.</a:t>
            </a:r>
            <a:endParaRPr lang="zh-CN" altLang="en-US" sz="2000" dirty="0">
              <a:solidFill>
                <a:schemeClr val="accent1"/>
              </a:solidFill>
              <a:latin typeface="Gulim" pitchFamily="34" charset="-127"/>
              <a:ea typeface="Gulim" pitchFamily="34" charset="-127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7399" y="2529567"/>
            <a:ext cx="8686690" cy="4080593"/>
          </a:xfrm>
          <a:prstGeom prst="rect">
            <a:avLst/>
          </a:prstGeom>
        </p:spPr>
      </p:pic>
      <p:sp>
        <p:nvSpPr>
          <p:cNvPr id="5" name="圆角矩形 4"/>
          <p:cNvSpPr/>
          <p:nvPr/>
        </p:nvSpPr>
        <p:spPr>
          <a:xfrm>
            <a:off x="6096000" y="5627123"/>
            <a:ext cx="569844" cy="344557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8313" y="2779284"/>
            <a:ext cx="4898817" cy="419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文本框 7"/>
          <p:cNvSpPr txBox="1"/>
          <p:nvPr/>
        </p:nvSpPr>
        <p:spPr>
          <a:xfrm>
            <a:off x="145773" y="70447"/>
            <a:ext cx="46128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ulim" pitchFamily="34" charset="-127"/>
                <a:ea typeface="Gulim" pitchFamily="34" charset="-127"/>
              </a:rPr>
              <a:t>3. </a:t>
            </a:r>
            <a:r>
              <a:rPr lang="ko-KR" altLang="en-US" sz="3600" b="1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ulim" pitchFamily="34" charset="-127"/>
                <a:ea typeface="Gulim" pitchFamily="34" charset="-127"/>
              </a:rPr>
              <a:t>시스템 등록</a:t>
            </a:r>
            <a:endParaRPr lang="zh-CN" altLang="en-US" sz="3600" b="1" dirty="0"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Gulim" pitchFamily="34" charset="-127"/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780456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7" name="Text Box 15"/>
          <p:cNvSpPr txBox="1">
            <a:spLocks noChangeArrowheads="1"/>
          </p:cNvSpPr>
          <p:nvPr/>
        </p:nvSpPr>
        <p:spPr bwMode="auto">
          <a:xfrm>
            <a:off x="468313" y="2453141"/>
            <a:ext cx="84248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endParaRPr lang="zh-CN" altLang="zh-CN" sz="1800">
              <a:solidFill>
                <a:schemeClr val="tx1"/>
              </a:solidFill>
              <a:latin typeface="Gulim" pitchFamily="34" charset="-127"/>
              <a:ea typeface="Gulim" pitchFamily="34" charset="-127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06485" y="1199945"/>
            <a:ext cx="86866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lnSpc>
                <a:spcPct val="150000"/>
              </a:lnSpc>
            </a:pPr>
            <a:r>
              <a:rPr lang="ko-KR" altLang="en-US" sz="2000" dirty="0" smtClean="0">
                <a:solidFill>
                  <a:schemeClr val="accent1"/>
                </a:solidFill>
                <a:latin typeface="Gulim" pitchFamily="34" charset="-127"/>
                <a:ea typeface="Gulim" pitchFamily="34" charset="-127"/>
              </a:rPr>
              <a:t>회원 가입 후 패스워드를 다시 입력하고 등록 버튼을 클릭하면 시스템 접속이 </a:t>
            </a:r>
            <a:r>
              <a:rPr lang="ko-KR" altLang="en-US" sz="2000" dirty="0" smtClean="0">
                <a:solidFill>
                  <a:schemeClr val="accent1"/>
                </a:solidFill>
                <a:latin typeface="Gulim" pitchFamily="34" charset="-127"/>
                <a:ea typeface="Gulim" pitchFamily="34" charset="-127"/>
              </a:rPr>
              <a:t>가능함</a:t>
            </a:r>
            <a:r>
              <a:rPr lang="en-US" altLang="ko-KR" sz="2000" dirty="0" smtClean="0">
                <a:solidFill>
                  <a:schemeClr val="accent1"/>
                </a:solidFill>
                <a:latin typeface="Gulim" pitchFamily="34" charset="-127"/>
                <a:ea typeface="Gulim" pitchFamily="34" charset="-127"/>
              </a:rPr>
              <a:t>.</a:t>
            </a:r>
            <a:endParaRPr lang="zh-CN" altLang="en-US" sz="2000" dirty="0">
              <a:solidFill>
                <a:schemeClr val="accent1"/>
              </a:solidFill>
              <a:latin typeface="Gulim" pitchFamily="34" charset="-127"/>
              <a:ea typeface="Gulim" pitchFamily="34" charset="-127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734" y="2148341"/>
            <a:ext cx="8438441" cy="4620757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45773" y="70447"/>
            <a:ext cx="46128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ulim" pitchFamily="34" charset="-127"/>
                <a:ea typeface="Gulim" pitchFamily="34" charset="-127"/>
              </a:rPr>
              <a:t>3. </a:t>
            </a:r>
            <a:r>
              <a:rPr lang="ko-KR" altLang="en-US" sz="3600" b="1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ulim" pitchFamily="34" charset="-127"/>
                <a:ea typeface="Gulim" pitchFamily="34" charset="-127"/>
              </a:rPr>
              <a:t>시스템 등록</a:t>
            </a:r>
            <a:endParaRPr lang="zh-CN" altLang="en-US" sz="3600" b="1" dirty="0"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Gulim" pitchFamily="34" charset="-127"/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097524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7" name="Text Box 15"/>
          <p:cNvSpPr txBox="1">
            <a:spLocks noChangeArrowheads="1"/>
          </p:cNvSpPr>
          <p:nvPr/>
        </p:nvSpPr>
        <p:spPr bwMode="auto">
          <a:xfrm>
            <a:off x="468313" y="1916113"/>
            <a:ext cx="84248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endParaRPr lang="zh-CN" altLang="zh-CN" sz="1800">
              <a:solidFill>
                <a:schemeClr val="tx1"/>
              </a:solidFill>
              <a:latin typeface="Gulim" pitchFamily="34" charset="-127"/>
              <a:ea typeface="Gulim" pitchFamily="34" charset="-127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57809" y="1269782"/>
            <a:ext cx="53671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b="1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ulim" pitchFamily="34" charset="-127"/>
                <a:ea typeface="Gulim" pitchFamily="34" charset="-127"/>
              </a:rPr>
              <a:t>연락처</a:t>
            </a:r>
            <a:endParaRPr lang="zh-CN" altLang="en-US" sz="3200" b="1" dirty="0"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Gulim" pitchFamily="34" charset="-127"/>
              <a:ea typeface="Gulim" pitchFamily="34" charset="-127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67300" y="1269782"/>
            <a:ext cx="7925875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en-US" altLang="zh-CN" sz="2800" dirty="0" smtClean="0">
              <a:solidFill>
                <a:schemeClr val="accent1"/>
              </a:solidFill>
              <a:latin typeface="Gulim" pitchFamily="34" charset="-127"/>
              <a:ea typeface="Gulim" pitchFamily="34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2800" dirty="0" smtClean="0">
                <a:solidFill>
                  <a:schemeClr val="accent1"/>
                </a:solidFill>
                <a:latin typeface="Gulim" pitchFamily="34" charset="-127"/>
                <a:ea typeface="Gulim" pitchFamily="34" charset="-127"/>
              </a:rPr>
              <a:t>북경시 외국 전문가국 정보시스템</a:t>
            </a:r>
            <a:r>
              <a:rPr lang="en-US" altLang="zh-CN" sz="2800" dirty="0" smtClean="0">
                <a:solidFill>
                  <a:schemeClr val="accent1"/>
                </a:solidFill>
                <a:latin typeface="Gulim" pitchFamily="34" charset="-127"/>
                <a:ea typeface="Gulim" pitchFamily="34" charset="-127"/>
              </a:rPr>
              <a:t> </a:t>
            </a:r>
            <a:r>
              <a:rPr lang="ko-KR" altLang="en-US" sz="2800" dirty="0" smtClean="0">
                <a:solidFill>
                  <a:schemeClr val="accent1"/>
                </a:solidFill>
                <a:latin typeface="Gulim" pitchFamily="34" charset="-127"/>
                <a:ea typeface="Gulim" pitchFamily="34" charset="-127"/>
              </a:rPr>
              <a:t>기술지원 전화</a:t>
            </a:r>
            <a:endParaRPr lang="en-US" altLang="zh-CN" sz="2800" dirty="0" smtClean="0">
              <a:solidFill>
                <a:schemeClr val="accent1"/>
              </a:solidFill>
              <a:latin typeface="Gulim" pitchFamily="34" charset="-127"/>
              <a:ea typeface="Gulim" pitchFamily="34" charset="-127"/>
            </a:endParaRPr>
          </a:p>
          <a:p>
            <a:pPr algn="ctr">
              <a:lnSpc>
                <a:spcPct val="150000"/>
              </a:lnSpc>
            </a:pPr>
            <a:r>
              <a:rPr lang="en-US" altLang="zh-CN" sz="2800" dirty="0" smtClean="0">
                <a:solidFill>
                  <a:schemeClr val="accent1"/>
                </a:solidFill>
                <a:latin typeface="Gulim" pitchFamily="34" charset="-127"/>
                <a:ea typeface="Gulim" pitchFamily="34" charset="-127"/>
              </a:rPr>
              <a:t>010-63167725</a:t>
            </a:r>
            <a:endParaRPr lang="en-US" altLang="zh-CN" sz="2800" dirty="0">
              <a:solidFill>
                <a:schemeClr val="accent1"/>
              </a:solidFill>
              <a:latin typeface="Gulim" pitchFamily="34" charset="-127"/>
              <a:ea typeface="Gulim" pitchFamily="34" charset="-127"/>
            </a:endParaRPr>
          </a:p>
          <a:p>
            <a:pPr algn="ctr">
              <a:lnSpc>
                <a:spcPct val="150000"/>
              </a:lnSpc>
            </a:pPr>
            <a:endParaRPr lang="en-US" altLang="zh-CN" sz="2800" dirty="0" smtClean="0">
              <a:solidFill>
                <a:schemeClr val="accent1"/>
              </a:solidFill>
              <a:latin typeface="Gulim" pitchFamily="34" charset="-127"/>
              <a:ea typeface="Gulim" pitchFamily="34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2800" dirty="0" smtClean="0">
                <a:solidFill>
                  <a:schemeClr val="accent1"/>
                </a:solidFill>
                <a:latin typeface="Gulim" pitchFamily="34" charset="-127"/>
                <a:ea typeface="Gulim" pitchFamily="34" charset="-127"/>
              </a:rPr>
              <a:t>인증서 자문 전화</a:t>
            </a:r>
            <a:endParaRPr lang="en-US" altLang="zh-CN" sz="2800" dirty="0">
              <a:solidFill>
                <a:schemeClr val="accent1"/>
              </a:solidFill>
              <a:latin typeface="Gulim" pitchFamily="34" charset="-127"/>
              <a:ea typeface="Gulim" pitchFamily="34" charset="-127"/>
            </a:endParaRPr>
          </a:p>
          <a:p>
            <a:pPr algn="ctr">
              <a:lnSpc>
                <a:spcPct val="150000"/>
              </a:lnSpc>
            </a:pPr>
            <a:r>
              <a:rPr lang="en-US" altLang="zh-CN" sz="2800" dirty="0">
                <a:solidFill>
                  <a:schemeClr val="accent1"/>
                </a:solidFill>
                <a:latin typeface="Gulim" pitchFamily="34" charset="-127"/>
                <a:ea typeface="Gulim" pitchFamily="34" charset="-127"/>
              </a:rPr>
              <a:t>010-63167978</a:t>
            </a:r>
          </a:p>
          <a:p>
            <a:pPr algn="ctr">
              <a:lnSpc>
                <a:spcPct val="150000"/>
              </a:lnSpc>
            </a:pPr>
            <a:endParaRPr lang="en-US" altLang="zh-CN" sz="3600" dirty="0">
              <a:solidFill>
                <a:schemeClr val="accent1"/>
              </a:solidFill>
              <a:latin typeface="Gulim" pitchFamily="34" charset="-127"/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568701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7" name="Text Box 15"/>
          <p:cNvSpPr txBox="1">
            <a:spLocks noChangeArrowheads="1"/>
          </p:cNvSpPr>
          <p:nvPr/>
        </p:nvSpPr>
        <p:spPr bwMode="auto">
          <a:xfrm>
            <a:off x="468313" y="1916113"/>
            <a:ext cx="84248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endParaRPr lang="zh-CN" altLang="zh-CN" sz="1800">
              <a:solidFill>
                <a:schemeClr val="tx1"/>
              </a:solidFill>
              <a:latin typeface="Gulim" pitchFamily="34" charset="-127"/>
              <a:ea typeface="Gulim" pitchFamily="34" charset="-127"/>
            </a:endParaRPr>
          </a:p>
        </p:txBody>
      </p:sp>
      <p:sp>
        <p:nvSpPr>
          <p:cNvPr id="8211" name="Rectangle 19"/>
          <p:cNvSpPr>
            <a:spLocks noChangeArrowheads="1"/>
          </p:cNvSpPr>
          <p:nvPr/>
        </p:nvSpPr>
        <p:spPr bwMode="auto">
          <a:xfrm>
            <a:off x="1036385" y="1261016"/>
            <a:ext cx="7444454" cy="63812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>
                <a:solidFill>
                  <a:schemeClr val="accent1">
                    <a:lumMod val="50000"/>
                  </a:schemeClr>
                </a:solidFill>
                <a:latin typeface="Gulim" pitchFamily="34" charset="-127"/>
                <a:ea typeface="Gulim" pitchFamily="34" charset="-127"/>
              </a:rPr>
              <a:t>	</a:t>
            </a:r>
            <a:endParaRPr lang="en-US" altLang="zh-CN" sz="2800" dirty="0" smtClean="0">
              <a:solidFill>
                <a:schemeClr val="accent1">
                  <a:lumMod val="50000"/>
                </a:schemeClr>
              </a:solidFill>
              <a:latin typeface="Gulim" pitchFamily="34" charset="-127"/>
              <a:ea typeface="Gulim" pitchFamily="34" charset="-127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45773" y="70447"/>
            <a:ext cx="76774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ulim" pitchFamily="34" charset="-127"/>
                <a:ea typeface="Gulim" pitchFamily="34" charset="-127"/>
              </a:rPr>
              <a:t>1. </a:t>
            </a:r>
            <a:r>
              <a:rPr lang="ko-KR" altLang="en-US" sz="3600" b="1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ulim" pitchFamily="34" charset="-127"/>
                <a:ea typeface="Gulim" pitchFamily="34" charset="-127"/>
              </a:rPr>
              <a:t>외전시스템 소개</a:t>
            </a:r>
            <a:endParaRPr lang="zh-CN" altLang="en-US" sz="3600" b="1" dirty="0"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Gulim" pitchFamily="34" charset="-127"/>
              <a:ea typeface="Gulim" pitchFamily="34" charset="-127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69843" y="1261016"/>
            <a:ext cx="8323332" cy="4413516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2000">
                <a:solidFill>
                  <a:schemeClr val="accent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pPr algn="just">
              <a:lnSpc>
                <a:spcPct val="130000"/>
              </a:lnSpc>
            </a:pPr>
            <a:r>
              <a:rPr lang="ko-KR" altLang="en-US" sz="2400" dirty="0" smtClean="0">
                <a:latin typeface="Gulim" pitchFamily="34" charset="-127"/>
                <a:ea typeface="Gulim" pitchFamily="34" charset="-127"/>
              </a:rPr>
              <a:t>북경시 외국전문가국 정보시스템</a:t>
            </a:r>
            <a:r>
              <a:rPr lang="zh-CN" altLang="zh-CN" sz="2400" dirty="0" smtClean="0">
                <a:latin typeface="Gulim" pitchFamily="34" charset="-127"/>
                <a:ea typeface="Gulim" pitchFamily="34" charset="-127"/>
              </a:rPr>
              <a:t>（</a:t>
            </a:r>
            <a:r>
              <a:rPr lang="ko-KR" altLang="en-US" sz="2400" dirty="0" smtClean="0">
                <a:latin typeface="Gulim" pitchFamily="34" charset="-127"/>
                <a:ea typeface="Gulim" pitchFamily="34" charset="-127"/>
              </a:rPr>
              <a:t>이하 </a:t>
            </a:r>
            <a:r>
              <a:rPr lang="en-US" altLang="ko-KR" sz="2400" dirty="0" smtClean="0">
                <a:latin typeface="Gulim" pitchFamily="34" charset="-127"/>
                <a:ea typeface="Gulim" pitchFamily="34" charset="-127"/>
              </a:rPr>
              <a:t>‘</a:t>
            </a:r>
            <a:r>
              <a:rPr lang="ko-KR" altLang="en-US" sz="2400" dirty="0" smtClean="0">
                <a:latin typeface="Gulim" pitchFamily="34" charset="-127"/>
                <a:ea typeface="Gulim" pitchFamily="34" charset="-127"/>
              </a:rPr>
              <a:t>외전시스템</a:t>
            </a:r>
            <a:r>
              <a:rPr lang="en-US" altLang="ko-KR" sz="2400" dirty="0" smtClean="0">
                <a:latin typeface="Gulim" pitchFamily="34" charset="-127"/>
                <a:ea typeface="Gulim" pitchFamily="34" charset="-127"/>
              </a:rPr>
              <a:t>’</a:t>
            </a:r>
            <a:r>
              <a:rPr lang="ko-KR" altLang="en-US" sz="2400" dirty="0" smtClean="0">
                <a:latin typeface="Gulim" pitchFamily="34" charset="-127"/>
                <a:ea typeface="Gulim" pitchFamily="34" charset="-127"/>
              </a:rPr>
              <a:t>으로 약칭</a:t>
            </a:r>
            <a:r>
              <a:rPr lang="en-US" altLang="ko-KR" sz="2400" dirty="0" smtClean="0">
                <a:latin typeface="Gulim" pitchFamily="34" charset="-127"/>
                <a:ea typeface="Gulim" pitchFamily="34" charset="-127"/>
              </a:rPr>
              <a:t>)</a:t>
            </a:r>
            <a:r>
              <a:rPr lang="ko-KR" altLang="en-US" sz="2400" dirty="0" smtClean="0">
                <a:latin typeface="Gulim" pitchFamily="34" charset="-127"/>
                <a:ea typeface="Gulim" pitchFamily="34" charset="-127"/>
              </a:rPr>
              <a:t>은 북경시 외국전문가국이 대외 서비스</a:t>
            </a:r>
            <a:r>
              <a:rPr lang="en-US" altLang="ko-KR" sz="2400" dirty="0" smtClean="0">
                <a:latin typeface="Gulim" pitchFamily="34" charset="-127"/>
                <a:ea typeface="Gulim" pitchFamily="34" charset="-127"/>
              </a:rPr>
              <a:t>, </a:t>
            </a:r>
            <a:r>
              <a:rPr lang="ko-KR" altLang="en-US" sz="2400" dirty="0" smtClean="0">
                <a:latin typeface="Gulim" pitchFamily="34" charset="-127"/>
                <a:ea typeface="Gulim" pitchFamily="34" charset="-127"/>
              </a:rPr>
              <a:t>내부 업무를 처리하는 종합 정보시스템으로 조직 비안</a:t>
            </a:r>
            <a:r>
              <a:rPr lang="en-US" altLang="ko-KR" sz="2400" dirty="0" smtClean="0">
                <a:latin typeface="Gulim" pitchFamily="34" charset="-127"/>
                <a:ea typeface="Gulim" pitchFamily="34" charset="-127"/>
              </a:rPr>
              <a:t>(</a:t>
            </a:r>
            <a:r>
              <a:rPr lang="zh-CN" altLang="en-US" sz="2400" dirty="0" smtClean="0">
                <a:latin typeface="Gulim" pitchFamily="34" charset="-127"/>
                <a:ea typeface="Gulim" pitchFamily="34" charset="-127"/>
              </a:rPr>
              <a:t>备案</a:t>
            </a:r>
            <a:r>
              <a:rPr lang="en-US" altLang="zh-CN" sz="2400" dirty="0" smtClean="0">
                <a:latin typeface="Gulim" pitchFamily="34" charset="-127"/>
                <a:ea typeface="Gulim" pitchFamily="34" charset="-127"/>
              </a:rPr>
              <a:t>, </a:t>
            </a:r>
            <a:r>
              <a:rPr lang="ko-KR" altLang="en-US" sz="2400" dirty="0" smtClean="0">
                <a:latin typeface="Gulim" pitchFamily="34" charset="-127"/>
                <a:ea typeface="Gulim" pitchFamily="34" charset="-127"/>
              </a:rPr>
              <a:t>등록</a:t>
            </a:r>
            <a:r>
              <a:rPr lang="en-US" altLang="ko-KR" sz="2400" dirty="0" smtClean="0">
                <a:latin typeface="Gulim" pitchFamily="34" charset="-127"/>
                <a:ea typeface="Gulim" pitchFamily="34" charset="-127"/>
              </a:rPr>
              <a:t>), </a:t>
            </a:r>
            <a:r>
              <a:rPr lang="ko-KR" altLang="en-US" sz="2400" dirty="0" smtClean="0">
                <a:latin typeface="Gulim" pitchFamily="34" charset="-127"/>
                <a:ea typeface="Gulim" pitchFamily="34" charset="-127"/>
              </a:rPr>
              <a:t>외국인</a:t>
            </a:r>
            <a:r>
              <a:rPr lang="en-US" altLang="ko-KR" sz="2400" dirty="0" smtClean="0">
                <a:latin typeface="Gulim" pitchFamily="34" charset="-127"/>
                <a:ea typeface="Gulim" pitchFamily="34" charset="-127"/>
              </a:rPr>
              <a:t>·</a:t>
            </a:r>
            <a:r>
              <a:rPr lang="ko-KR" altLang="en-US" sz="2400" dirty="0" smtClean="0">
                <a:latin typeface="Gulim" pitchFamily="34" charset="-127"/>
                <a:ea typeface="Gulim" pitchFamily="34" charset="-127"/>
              </a:rPr>
              <a:t>외국인 전문가</a:t>
            </a:r>
            <a:r>
              <a:rPr lang="en-US" altLang="ko-KR" sz="2400" dirty="0" smtClean="0">
                <a:latin typeface="Gulim" pitchFamily="34" charset="-127"/>
                <a:ea typeface="Gulim" pitchFamily="34" charset="-127"/>
              </a:rPr>
              <a:t> </a:t>
            </a:r>
            <a:r>
              <a:rPr lang="ko-KR" altLang="en-US" sz="2400" dirty="0" smtClean="0">
                <a:latin typeface="Gulim" pitchFamily="34" charset="-127"/>
                <a:ea typeface="Gulim" pitchFamily="34" charset="-127"/>
              </a:rPr>
              <a:t>및 대만</a:t>
            </a:r>
            <a:r>
              <a:rPr lang="en-US" altLang="ko-KR" sz="2400" dirty="0" smtClean="0">
                <a:latin typeface="Gulim" pitchFamily="34" charset="-127"/>
                <a:ea typeface="Gulim" pitchFamily="34" charset="-127"/>
              </a:rPr>
              <a:t>·</a:t>
            </a:r>
            <a:r>
              <a:rPr lang="ko-KR" altLang="en-US" sz="2400" dirty="0" smtClean="0">
                <a:latin typeface="Gulim" pitchFamily="34" charset="-127"/>
                <a:ea typeface="Gulim" pitchFamily="34" charset="-127"/>
              </a:rPr>
              <a:t>홍콩</a:t>
            </a:r>
            <a:r>
              <a:rPr lang="en-US" altLang="ko-KR" sz="2400" dirty="0" smtClean="0">
                <a:latin typeface="Gulim" pitchFamily="34" charset="-127"/>
                <a:ea typeface="Gulim" pitchFamily="34" charset="-127"/>
              </a:rPr>
              <a:t>·</a:t>
            </a:r>
            <a:r>
              <a:rPr lang="ko-KR" altLang="en-US" sz="2400" dirty="0" smtClean="0">
                <a:latin typeface="Gulim" pitchFamily="34" charset="-127"/>
                <a:ea typeface="Gulim" pitchFamily="34" charset="-127"/>
              </a:rPr>
              <a:t>마카오 동포의 취업 허가</a:t>
            </a:r>
            <a:r>
              <a:rPr lang="en-US" altLang="ko-KR" sz="2400" dirty="0" smtClean="0">
                <a:latin typeface="Gulim" pitchFamily="34" charset="-127"/>
                <a:ea typeface="Gulim" pitchFamily="34" charset="-127"/>
              </a:rPr>
              <a:t>, </a:t>
            </a:r>
            <a:r>
              <a:rPr lang="ko-KR" altLang="en-US" sz="2400" dirty="0" smtClean="0">
                <a:latin typeface="Gulim" pitchFamily="34" charset="-127"/>
                <a:ea typeface="Gulim" pitchFamily="34" charset="-127"/>
              </a:rPr>
              <a:t>취업증 및 전문가증서의 발급 등을 포함함</a:t>
            </a:r>
            <a:r>
              <a:rPr lang="en-US" altLang="ko-KR" sz="2400" dirty="0" smtClean="0">
                <a:latin typeface="Gulim" pitchFamily="34" charset="-127"/>
                <a:ea typeface="Gulim" pitchFamily="34" charset="-127"/>
              </a:rPr>
              <a:t>. </a:t>
            </a:r>
          </a:p>
          <a:p>
            <a:pPr>
              <a:lnSpc>
                <a:spcPct val="130000"/>
              </a:lnSpc>
            </a:pPr>
            <a:endParaRPr lang="en-US" altLang="ko-KR" sz="2400" dirty="0">
              <a:latin typeface="Gulim" pitchFamily="34" charset="-127"/>
              <a:ea typeface="Gulim" pitchFamily="34" charset="-127"/>
            </a:endParaRPr>
          </a:p>
          <a:p>
            <a:pPr algn="just">
              <a:lnSpc>
                <a:spcPct val="130000"/>
              </a:lnSpc>
            </a:pPr>
            <a:r>
              <a:rPr lang="ko-KR" altLang="en-US" sz="2400" dirty="0" smtClean="0">
                <a:latin typeface="Gulim" pitchFamily="34" charset="-127"/>
                <a:ea typeface="Gulim" pitchFamily="34" charset="-127"/>
              </a:rPr>
              <a:t>외전시스템이 금번에 오픈하는 업무는 조직 등록</a:t>
            </a:r>
            <a:r>
              <a:rPr lang="en-US" altLang="ko-KR" sz="2400" dirty="0" smtClean="0">
                <a:latin typeface="Gulim" pitchFamily="34" charset="-127"/>
                <a:ea typeface="Gulim" pitchFamily="34" charset="-127"/>
              </a:rPr>
              <a:t>, </a:t>
            </a:r>
            <a:r>
              <a:rPr lang="ko-KR" altLang="en-US" sz="2400" dirty="0" smtClean="0">
                <a:latin typeface="Gulim" pitchFamily="34" charset="-127"/>
                <a:ea typeface="Gulim" pitchFamily="34" charset="-127"/>
              </a:rPr>
              <a:t>외국인 취업허가 및 취업증 발급</a:t>
            </a:r>
            <a:r>
              <a:rPr lang="en-US" altLang="ko-KR" sz="2400" dirty="0" smtClean="0">
                <a:latin typeface="Gulim" pitchFamily="34" charset="-127"/>
                <a:ea typeface="Gulim" pitchFamily="34" charset="-127"/>
              </a:rPr>
              <a:t>, </a:t>
            </a:r>
            <a:r>
              <a:rPr lang="ko-KR" altLang="en-US" sz="2400" dirty="0" smtClean="0">
                <a:latin typeface="Gulim" pitchFamily="34" charset="-127"/>
                <a:ea typeface="Gulim" pitchFamily="34" charset="-127"/>
              </a:rPr>
              <a:t>외국인 입국 단기 근무증명</a:t>
            </a:r>
            <a:r>
              <a:rPr lang="en-US" altLang="ko-KR" sz="2400" dirty="0" smtClean="0">
                <a:latin typeface="Gulim" pitchFamily="34" charset="-127"/>
                <a:ea typeface="Gulim" pitchFamily="34" charset="-127"/>
              </a:rPr>
              <a:t>, </a:t>
            </a:r>
            <a:r>
              <a:rPr lang="ko-KR" altLang="en-US" sz="2400" dirty="0" smtClean="0">
                <a:latin typeface="Gulim" pitchFamily="34" charset="-127"/>
                <a:ea typeface="Gulim" pitchFamily="34" charset="-127"/>
              </a:rPr>
              <a:t>대만</a:t>
            </a:r>
            <a:r>
              <a:rPr lang="en-US" altLang="ko-KR" sz="2400" dirty="0" smtClean="0">
                <a:latin typeface="Gulim" pitchFamily="34" charset="-127"/>
                <a:ea typeface="Gulim" pitchFamily="34" charset="-127"/>
              </a:rPr>
              <a:t>·</a:t>
            </a:r>
            <a:r>
              <a:rPr lang="ko-KR" altLang="en-US" sz="2400" dirty="0" smtClean="0">
                <a:latin typeface="Gulim" pitchFamily="34" charset="-127"/>
                <a:ea typeface="Gulim" pitchFamily="34" charset="-127"/>
              </a:rPr>
              <a:t>홍콩</a:t>
            </a:r>
            <a:r>
              <a:rPr lang="en-US" altLang="ko-KR" sz="2400" dirty="0" smtClean="0">
                <a:latin typeface="Gulim" pitchFamily="34" charset="-127"/>
                <a:ea typeface="Gulim" pitchFamily="34" charset="-127"/>
              </a:rPr>
              <a:t>·</a:t>
            </a:r>
            <a:r>
              <a:rPr lang="ko-KR" altLang="en-US" sz="2400" dirty="0" smtClean="0">
                <a:latin typeface="Gulim" pitchFamily="34" charset="-127"/>
                <a:ea typeface="Gulim" pitchFamily="34" charset="-127"/>
              </a:rPr>
              <a:t>마카오 동포 취업증 발급 등임</a:t>
            </a:r>
            <a:r>
              <a:rPr lang="en-US" altLang="ko-KR" sz="2400" dirty="0" smtClean="0">
                <a:latin typeface="Gulim" pitchFamily="34" charset="-127"/>
                <a:ea typeface="Gulim" pitchFamily="34" charset="-127"/>
              </a:rPr>
              <a:t>.</a:t>
            </a:r>
            <a:endParaRPr lang="en-US" altLang="zh-CN" sz="2400" dirty="0">
              <a:latin typeface="Gulim" pitchFamily="34" charset="-127"/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086909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7" name="Text Box 15"/>
          <p:cNvSpPr txBox="1">
            <a:spLocks noChangeArrowheads="1"/>
          </p:cNvSpPr>
          <p:nvPr/>
        </p:nvSpPr>
        <p:spPr bwMode="auto">
          <a:xfrm>
            <a:off x="468313" y="1916113"/>
            <a:ext cx="84248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endParaRPr lang="zh-CN" altLang="zh-CN" sz="1800">
              <a:solidFill>
                <a:schemeClr val="tx1"/>
              </a:solidFill>
              <a:latin typeface="Verdana" panose="020B0604030504040204" pitchFamily="34" charset="0"/>
              <a:ea typeface="宋体" panose="02010600030101010101" pitchFamily="2" charset="-122"/>
            </a:endParaRPr>
          </a:p>
        </p:txBody>
      </p:sp>
      <p:sp>
        <p:nvSpPr>
          <p:cNvPr id="8211" name="Rectangle 19"/>
          <p:cNvSpPr>
            <a:spLocks noChangeArrowheads="1"/>
          </p:cNvSpPr>
          <p:nvPr/>
        </p:nvSpPr>
        <p:spPr bwMode="auto">
          <a:xfrm>
            <a:off x="1036385" y="1261016"/>
            <a:ext cx="7444454" cy="73866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>
                <a:solidFill>
                  <a:schemeClr val="accent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	</a:t>
            </a:r>
            <a:endParaRPr lang="en-US" altLang="zh-CN" sz="2800" dirty="0" smtClean="0">
              <a:solidFill>
                <a:schemeClr val="accent1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69843" y="1261016"/>
            <a:ext cx="8323332" cy="4413516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2000">
                <a:solidFill>
                  <a:schemeClr val="accent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pPr algn="just">
              <a:lnSpc>
                <a:spcPct val="130000"/>
              </a:lnSpc>
            </a:pPr>
            <a:r>
              <a:rPr lang="ko-KR" altLang="en-US" sz="2400" dirty="0" smtClean="0">
                <a:latin typeface="Gulim" pitchFamily="34" charset="-127"/>
                <a:ea typeface="Gulim" pitchFamily="34" charset="-127"/>
              </a:rPr>
              <a:t>외국 전문가국의 업무 효율을 개선하고 관리수준을 향상시키며 외국인을 고용한 조직의 업무 부담을 줄이기 위하여 외전시스템은 온라인 신청의 방식으로 외국인 취업증</a:t>
            </a:r>
            <a:r>
              <a:rPr lang="en-US" altLang="ko-KR" sz="2400" dirty="0" smtClean="0">
                <a:latin typeface="Gulim" pitchFamily="34" charset="-127"/>
                <a:ea typeface="Gulim" pitchFamily="34" charset="-127"/>
              </a:rPr>
              <a:t>, </a:t>
            </a:r>
            <a:r>
              <a:rPr lang="ko-KR" altLang="en-US" sz="2400" dirty="0" smtClean="0">
                <a:latin typeface="Gulim" pitchFamily="34" charset="-127"/>
                <a:ea typeface="Gulim" pitchFamily="34" charset="-127"/>
              </a:rPr>
              <a:t>입국 단기 근무증명</a:t>
            </a:r>
            <a:r>
              <a:rPr lang="en-US" altLang="ko-KR" sz="2400" dirty="0" smtClean="0">
                <a:latin typeface="Gulim" pitchFamily="34" charset="-127"/>
                <a:ea typeface="Gulim" pitchFamily="34" charset="-127"/>
              </a:rPr>
              <a:t>, </a:t>
            </a:r>
            <a:r>
              <a:rPr lang="ko-KR" altLang="en-US" sz="2400" dirty="0" smtClean="0">
                <a:latin typeface="Gulim" pitchFamily="34" charset="-127"/>
                <a:ea typeface="Gulim" pitchFamily="34" charset="-127"/>
              </a:rPr>
              <a:t>대만</a:t>
            </a:r>
            <a:r>
              <a:rPr lang="en-US" altLang="ko-KR" sz="2400" dirty="0" smtClean="0">
                <a:latin typeface="Gulim" pitchFamily="34" charset="-127"/>
                <a:ea typeface="Gulim" pitchFamily="34" charset="-127"/>
              </a:rPr>
              <a:t>·</a:t>
            </a:r>
            <a:r>
              <a:rPr lang="ko-KR" altLang="en-US" sz="2400" dirty="0" smtClean="0">
                <a:latin typeface="Gulim" pitchFamily="34" charset="-127"/>
                <a:ea typeface="Gulim" pitchFamily="34" charset="-127"/>
              </a:rPr>
              <a:t>홍콩</a:t>
            </a:r>
            <a:r>
              <a:rPr lang="en-US" altLang="ko-KR" sz="2400" dirty="0" smtClean="0">
                <a:latin typeface="Gulim" pitchFamily="34" charset="-127"/>
                <a:ea typeface="Gulim" pitchFamily="34" charset="-127"/>
              </a:rPr>
              <a:t>·</a:t>
            </a:r>
            <a:r>
              <a:rPr lang="ko-KR" altLang="en-US" sz="2400" dirty="0" smtClean="0">
                <a:latin typeface="Gulim" pitchFamily="34" charset="-127"/>
                <a:ea typeface="Gulim" pitchFamily="34" charset="-127"/>
              </a:rPr>
              <a:t>마카오 동포 </a:t>
            </a:r>
            <a:r>
              <a:rPr lang="ko-KR" altLang="en-US" sz="2400" dirty="0">
                <a:latin typeface="Gulim" pitchFamily="34" charset="-127"/>
                <a:ea typeface="Gulim" pitchFamily="34" charset="-127"/>
              </a:rPr>
              <a:t>취업증 </a:t>
            </a:r>
            <a:r>
              <a:rPr lang="ko-KR" altLang="en-US" sz="2400" dirty="0" smtClean="0">
                <a:latin typeface="Gulim" pitchFamily="34" charset="-127"/>
                <a:ea typeface="Gulim" pitchFamily="34" charset="-127"/>
              </a:rPr>
              <a:t>업무를 취급함</a:t>
            </a:r>
            <a:r>
              <a:rPr lang="en-US" altLang="ko-KR" sz="2400" dirty="0" smtClean="0">
                <a:latin typeface="Gulim" pitchFamily="34" charset="-127"/>
                <a:ea typeface="Gulim" pitchFamily="34" charset="-127"/>
              </a:rPr>
              <a:t>. </a:t>
            </a:r>
            <a:r>
              <a:rPr lang="ko-KR" altLang="en-US" sz="2400" dirty="0" smtClean="0">
                <a:latin typeface="Gulim" pitchFamily="34" charset="-127"/>
                <a:ea typeface="Gulim" pitchFamily="34" charset="-127"/>
              </a:rPr>
              <a:t>신청 조직은 온라인으로 정보를 제출하고 심사 통과 후 예약을 통해 현장에서 업무를 처리할 수 있음</a:t>
            </a:r>
            <a:r>
              <a:rPr lang="en-US" altLang="ko-KR" sz="2400" dirty="0" smtClean="0">
                <a:latin typeface="Gulim" pitchFamily="34" charset="-127"/>
                <a:ea typeface="Gulim" pitchFamily="34" charset="-127"/>
              </a:rPr>
              <a:t>. </a:t>
            </a:r>
            <a:r>
              <a:rPr lang="ko-KR" altLang="en-US" sz="2400" dirty="0" smtClean="0">
                <a:latin typeface="Gulim" pitchFamily="34" charset="-127"/>
                <a:ea typeface="Gulim" pitchFamily="34" charset="-127"/>
              </a:rPr>
              <a:t>업무 처리 과정중 외전시스템을 통해 업무 처리 프로세스를 조회할 수 있으며 신청표 다운로드</a:t>
            </a:r>
            <a:r>
              <a:rPr lang="en-US" altLang="ko-KR" sz="2400" dirty="0" smtClean="0">
                <a:latin typeface="Gulim" pitchFamily="34" charset="-127"/>
                <a:ea typeface="Gulim" pitchFamily="34" charset="-127"/>
              </a:rPr>
              <a:t>, </a:t>
            </a:r>
            <a:r>
              <a:rPr lang="ko-KR" altLang="en-US" sz="2400" dirty="0" smtClean="0">
                <a:latin typeface="Gulim" pitchFamily="34" charset="-127"/>
                <a:ea typeface="Gulim" pitchFamily="34" charset="-127"/>
              </a:rPr>
              <a:t>업무 처리 안내 접수 등이 가능함</a:t>
            </a:r>
            <a:r>
              <a:rPr lang="en-US" altLang="ko-KR" sz="2400" dirty="0" smtClean="0">
                <a:latin typeface="Gulim" pitchFamily="34" charset="-127"/>
                <a:ea typeface="Gulim" pitchFamily="34" charset="-127"/>
              </a:rPr>
              <a:t>. </a:t>
            </a:r>
            <a:endParaRPr lang="en-US" altLang="zh-CN" sz="2400" dirty="0">
              <a:latin typeface="Gulim" pitchFamily="34" charset="-127"/>
              <a:ea typeface="Gulim" pitchFamily="34" charset="-127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45773" y="70447"/>
            <a:ext cx="76774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ulim" pitchFamily="34" charset="-127"/>
                <a:ea typeface="Gulim" pitchFamily="34" charset="-127"/>
              </a:rPr>
              <a:t>1. </a:t>
            </a:r>
            <a:r>
              <a:rPr lang="ko-KR" altLang="en-US" sz="3600" b="1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ulim" pitchFamily="34" charset="-127"/>
                <a:ea typeface="Gulim" pitchFamily="34" charset="-127"/>
              </a:rPr>
              <a:t>외전시스템 소개</a:t>
            </a:r>
            <a:endParaRPr lang="zh-CN" altLang="en-US" sz="3600" b="1" dirty="0"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Gulim" pitchFamily="34" charset="-127"/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2916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7" name="Text Box 15"/>
          <p:cNvSpPr txBox="1">
            <a:spLocks noChangeArrowheads="1"/>
          </p:cNvSpPr>
          <p:nvPr/>
        </p:nvSpPr>
        <p:spPr bwMode="auto">
          <a:xfrm>
            <a:off x="468313" y="1916113"/>
            <a:ext cx="84248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  <a:buClrTx/>
              <a:buFontTx/>
              <a:buNone/>
            </a:pPr>
            <a:endParaRPr lang="zh-CN" altLang="zh-CN" sz="1800">
              <a:solidFill>
                <a:schemeClr val="tx1"/>
              </a:solidFill>
              <a:latin typeface="Gulim" pitchFamily="34" charset="-127"/>
              <a:ea typeface="Gulim" pitchFamily="34" charset="-127"/>
            </a:endParaRPr>
          </a:p>
        </p:txBody>
      </p:sp>
      <p:sp>
        <p:nvSpPr>
          <p:cNvPr id="8211" name="Rectangle 19"/>
          <p:cNvSpPr>
            <a:spLocks noChangeArrowheads="1"/>
          </p:cNvSpPr>
          <p:nvPr/>
        </p:nvSpPr>
        <p:spPr bwMode="auto">
          <a:xfrm>
            <a:off x="1036385" y="1261016"/>
            <a:ext cx="7444454" cy="73866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>
                <a:solidFill>
                  <a:schemeClr val="accent1">
                    <a:lumMod val="50000"/>
                  </a:schemeClr>
                </a:solidFill>
                <a:latin typeface="Gulim" pitchFamily="34" charset="-127"/>
                <a:ea typeface="Gulim" pitchFamily="34" charset="-127"/>
              </a:rPr>
              <a:t>	</a:t>
            </a:r>
            <a:endParaRPr lang="en-US" altLang="zh-CN" sz="2800" dirty="0" smtClean="0">
              <a:solidFill>
                <a:schemeClr val="accent1">
                  <a:lumMod val="50000"/>
                </a:schemeClr>
              </a:solidFill>
              <a:latin typeface="Gulim" pitchFamily="34" charset="-127"/>
              <a:ea typeface="Gulim" pitchFamily="34" charset="-127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69843" y="1261016"/>
            <a:ext cx="8323332" cy="64633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2000">
                <a:solidFill>
                  <a:schemeClr val="accent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r>
              <a:rPr lang="en-US" altLang="zh-CN" sz="2400" b="1" dirty="0" smtClean="0">
                <a:latin typeface="Gulim" pitchFamily="34" charset="-127"/>
                <a:ea typeface="Gulim" pitchFamily="34" charset="-127"/>
              </a:rPr>
              <a:t>	</a:t>
            </a:r>
            <a:r>
              <a:rPr lang="ko-KR" altLang="en-US" sz="2400" b="1" dirty="0" smtClean="0">
                <a:latin typeface="Gulim" pitchFamily="34" charset="-127"/>
                <a:ea typeface="Gulim" pitchFamily="34" charset="-127"/>
              </a:rPr>
              <a:t>북경시 외국전문가국 정보시스템</a:t>
            </a:r>
            <a:r>
              <a:rPr lang="zh-CN" altLang="en-US" sz="2400" b="1" dirty="0" smtClean="0">
                <a:latin typeface="Gulim" pitchFamily="34" charset="-127"/>
                <a:ea typeface="Gulim" pitchFamily="34" charset="-127"/>
              </a:rPr>
              <a:t> </a:t>
            </a:r>
            <a:r>
              <a:rPr lang="ko-KR" altLang="en-US" sz="2400" b="1" dirty="0" smtClean="0">
                <a:latin typeface="Gulim" pitchFamily="34" charset="-127"/>
                <a:ea typeface="Gulim" pitchFamily="34" charset="-127"/>
              </a:rPr>
              <a:t>업무 프로세스</a:t>
            </a:r>
            <a:endParaRPr lang="zh-CN" altLang="en-US" sz="2400" b="1" dirty="0">
              <a:latin typeface="Gulim" pitchFamily="34" charset="-127"/>
              <a:ea typeface="Gulim" pitchFamily="34" charset="-127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45773" y="70447"/>
            <a:ext cx="76774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ulim" pitchFamily="34" charset="-127"/>
                <a:ea typeface="Gulim" pitchFamily="34" charset="-127"/>
              </a:rPr>
              <a:t>1. </a:t>
            </a:r>
            <a:r>
              <a:rPr lang="ko-KR" altLang="en-US" sz="3600" b="1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ulim" pitchFamily="34" charset="-127"/>
                <a:ea typeface="Gulim" pitchFamily="34" charset="-127"/>
              </a:rPr>
              <a:t>외전시스템 소개</a:t>
            </a:r>
            <a:endParaRPr lang="zh-CN" altLang="en-US" sz="3600" b="1" dirty="0"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Gulim" pitchFamily="34" charset="-127"/>
              <a:ea typeface="Gulim" pitchFamily="34" charset="-127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84357" y="2320619"/>
            <a:ext cx="257471" cy="6838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ko-KR" altLang="en-US" dirty="0" smtClean="0">
                <a:solidFill>
                  <a:schemeClr val="tx1"/>
                </a:solidFill>
                <a:latin typeface="Gulim" pitchFamily="34" charset="-127"/>
                <a:ea typeface="Gulim" pitchFamily="34" charset="-127"/>
              </a:rPr>
              <a:t>가입</a:t>
            </a:r>
            <a:endParaRPr lang="zh-CN" altLang="en-US" dirty="0">
              <a:solidFill>
                <a:schemeClr val="tx1"/>
              </a:solidFill>
              <a:latin typeface="Gulim" pitchFamily="34" charset="-127"/>
              <a:ea typeface="Gulim" pitchFamily="34" charset="-127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709217" y="2356907"/>
            <a:ext cx="257471" cy="6838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ko-KR" altLang="en-US" dirty="0" smtClean="0">
                <a:solidFill>
                  <a:schemeClr val="tx1"/>
                </a:solidFill>
                <a:latin typeface="Gulim" pitchFamily="34" charset="-127"/>
                <a:ea typeface="Gulim" pitchFamily="34" charset="-127"/>
              </a:rPr>
              <a:t>가입</a:t>
            </a:r>
            <a:endParaRPr lang="zh-CN" altLang="en-US" dirty="0">
              <a:solidFill>
                <a:schemeClr val="tx1"/>
              </a:solidFill>
              <a:latin typeface="Gulim" pitchFamily="34" charset="-127"/>
              <a:ea typeface="Gulim" pitchFamily="34" charset="-127"/>
            </a:endParaRPr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 bwMode="auto">
          <a:xfrm>
            <a:off x="468313" y="2282825"/>
            <a:ext cx="8345477" cy="4260850"/>
            <a:chOff x="295" y="1438"/>
            <a:chExt cx="5257" cy="2684"/>
          </a:xfrm>
        </p:grpSpPr>
        <p:sp>
          <p:nvSpPr>
            <p:cNvPr id="6" name="AutoShape 3"/>
            <p:cNvSpPr>
              <a:spLocks noChangeAspect="1" noChangeArrowheads="1" noTextEdit="1"/>
            </p:cNvSpPr>
            <p:nvPr/>
          </p:nvSpPr>
          <p:spPr bwMode="auto">
            <a:xfrm>
              <a:off x="295" y="1438"/>
              <a:ext cx="5257" cy="26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Gulim" pitchFamily="34" charset="-127"/>
                <a:ea typeface="Gulim" pitchFamily="34" charset="-127"/>
              </a:endParaRPr>
            </a:p>
          </p:txBody>
        </p:sp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5" y="2078"/>
              <a:ext cx="1547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Rectangle 6"/>
            <p:cNvSpPr>
              <a:spLocks noChangeArrowheads="1"/>
            </p:cNvSpPr>
            <p:nvPr/>
          </p:nvSpPr>
          <p:spPr bwMode="auto">
            <a:xfrm>
              <a:off x="1659" y="2082"/>
              <a:ext cx="1544" cy="357"/>
            </a:xfrm>
            <a:prstGeom prst="rect">
              <a:avLst/>
            </a:prstGeom>
            <a:noFill/>
            <a:ln w="7938" cap="sq">
              <a:solidFill>
                <a:srgbClr val="4F88B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Gulim" pitchFamily="34" charset="-127"/>
                <a:ea typeface="Gulim" pitchFamily="34" charset="-127"/>
              </a:endParaRPr>
            </a:p>
          </p:txBody>
        </p:sp>
        <p:sp>
          <p:nvSpPr>
            <p:cNvPr id="13" name="Rectangle 7"/>
            <p:cNvSpPr>
              <a:spLocks noChangeArrowheads="1"/>
            </p:cNvSpPr>
            <p:nvPr/>
          </p:nvSpPr>
          <p:spPr bwMode="auto">
            <a:xfrm>
              <a:off x="1972" y="2176"/>
              <a:ext cx="1006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ko-KR" altLang="en-US" sz="1500" b="0" i="0" u="none" strike="noStrike" cap="none" normalizeH="0" baseline="0" dirty="0" smtClean="0">
                  <a:ln>
                    <a:noFill/>
                  </a:ln>
                  <a:solidFill>
                    <a:srgbClr val="A53010"/>
                  </a:solidFill>
                  <a:effectLst/>
                  <a:latin typeface="Gulim" pitchFamily="34" charset="-127"/>
                  <a:ea typeface="Gulim" pitchFamily="34" charset="-127"/>
                </a:rPr>
                <a:t>외국인 취업허가증</a:t>
              </a:r>
              <a:endParaRPr kumimoji="0" lang="zh-CN" alt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ulim" pitchFamily="34" charset="-127"/>
                <a:ea typeface="Gulim" pitchFamily="34" charset="-127"/>
              </a:endParaRPr>
            </a:p>
          </p:txBody>
        </p:sp>
        <p:pic>
          <p:nvPicPr>
            <p:cNvPr id="1032" name="Picture 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5" y="2636"/>
              <a:ext cx="1547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Rectangle 9"/>
            <p:cNvSpPr>
              <a:spLocks noChangeArrowheads="1"/>
            </p:cNvSpPr>
            <p:nvPr/>
          </p:nvSpPr>
          <p:spPr bwMode="auto">
            <a:xfrm>
              <a:off x="1659" y="2640"/>
              <a:ext cx="1544" cy="358"/>
            </a:xfrm>
            <a:prstGeom prst="rect">
              <a:avLst/>
            </a:prstGeom>
            <a:noFill/>
            <a:ln w="7938" cap="sq">
              <a:solidFill>
                <a:srgbClr val="4F88B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Gulim" pitchFamily="34" charset="-127"/>
                <a:ea typeface="Gulim" pitchFamily="34" charset="-127"/>
              </a:endParaRPr>
            </a:p>
          </p:txBody>
        </p:sp>
        <p:sp>
          <p:nvSpPr>
            <p:cNvPr id="15" name="Rectangle 10"/>
            <p:cNvSpPr>
              <a:spLocks noChangeArrowheads="1"/>
            </p:cNvSpPr>
            <p:nvPr/>
          </p:nvSpPr>
          <p:spPr bwMode="auto">
            <a:xfrm>
              <a:off x="2087" y="2736"/>
              <a:ext cx="712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ko-KR" altLang="en-US" sz="1400" b="0" i="0" u="none" strike="noStrike" cap="none" normalizeH="0" baseline="0" dirty="0" smtClean="0">
                  <a:ln>
                    <a:noFill/>
                  </a:ln>
                  <a:solidFill>
                    <a:srgbClr val="A53010"/>
                  </a:solidFill>
                  <a:effectLst/>
                  <a:latin typeface="Gulim" pitchFamily="34" charset="-127"/>
                  <a:ea typeface="Gulim" pitchFamily="34" charset="-127"/>
                </a:rPr>
                <a:t>외국인 취업증</a:t>
              </a:r>
              <a:endParaRPr kumimoji="0" lang="zh-CN" alt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ulim" pitchFamily="34" charset="-127"/>
                <a:ea typeface="Gulim" pitchFamily="34" charset="-127"/>
              </a:endParaRPr>
            </a:p>
          </p:txBody>
        </p:sp>
        <p:pic>
          <p:nvPicPr>
            <p:cNvPr id="1035" name="Picture 1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5" y="3194"/>
              <a:ext cx="1547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Rectangle 12"/>
            <p:cNvSpPr>
              <a:spLocks noChangeArrowheads="1"/>
            </p:cNvSpPr>
            <p:nvPr/>
          </p:nvSpPr>
          <p:spPr bwMode="auto">
            <a:xfrm>
              <a:off x="1659" y="3198"/>
              <a:ext cx="1544" cy="358"/>
            </a:xfrm>
            <a:prstGeom prst="rect">
              <a:avLst/>
            </a:prstGeom>
            <a:noFill/>
            <a:ln w="7938" cap="sq">
              <a:solidFill>
                <a:srgbClr val="4F88B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Gulim" pitchFamily="34" charset="-127"/>
                <a:ea typeface="Gulim" pitchFamily="34" charset="-127"/>
              </a:endParaRPr>
            </a:p>
          </p:txBody>
        </p:sp>
        <p:sp>
          <p:nvSpPr>
            <p:cNvPr id="17" name="Rectangle 13"/>
            <p:cNvSpPr>
              <a:spLocks noChangeArrowheads="1"/>
            </p:cNvSpPr>
            <p:nvPr/>
          </p:nvSpPr>
          <p:spPr bwMode="auto">
            <a:xfrm>
              <a:off x="1799" y="3294"/>
              <a:ext cx="1311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ko-KR" altLang="en-US" sz="1400" b="0" i="0" u="none" strike="noStrike" cap="none" normalizeH="0" baseline="0" dirty="0" smtClean="0">
                  <a:ln>
                    <a:noFill/>
                  </a:ln>
                  <a:solidFill>
                    <a:srgbClr val="A53010"/>
                  </a:solidFill>
                  <a:effectLst/>
                  <a:latin typeface="Gulim" pitchFamily="34" charset="-127"/>
                  <a:ea typeface="Gulim" pitchFamily="34" charset="-127"/>
                </a:rPr>
                <a:t>외국인 입국 단기근무증명</a:t>
              </a:r>
              <a:endParaRPr kumimoji="0" lang="zh-CN" alt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ulim" pitchFamily="34" charset="-127"/>
                <a:ea typeface="Gulim" pitchFamily="34" charset="-127"/>
              </a:endParaRPr>
            </a:p>
          </p:txBody>
        </p:sp>
        <p:pic>
          <p:nvPicPr>
            <p:cNvPr id="1038" name="Picture 1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5" y="3756"/>
              <a:ext cx="1547" cy="3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Rectangle 15"/>
            <p:cNvSpPr>
              <a:spLocks noChangeArrowheads="1"/>
            </p:cNvSpPr>
            <p:nvPr/>
          </p:nvSpPr>
          <p:spPr bwMode="auto">
            <a:xfrm>
              <a:off x="1659" y="3756"/>
              <a:ext cx="1544" cy="358"/>
            </a:xfrm>
            <a:prstGeom prst="rect">
              <a:avLst/>
            </a:prstGeom>
            <a:noFill/>
            <a:ln w="7938" cap="sq">
              <a:solidFill>
                <a:srgbClr val="4F88B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Gulim" pitchFamily="34" charset="-127"/>
                <a:ea typeface="Gulim" pitchFamily="34" charset="-127"/>
              </a:endParaRPr>
            </a:p>
          </p:txBody>
        </p:sp>
        <p:sp>
          <p:nvSpPr>
            <p:cNvPr id="19" name="Rectangle 16"/>
            <p:cNvSpPr>
              <a:spLocks noChangeArrowheads="1"/>
            </p:cNvSpPr>
            <p:nvPr/>
          </p:nvSpPr>
          <p:spPr bwMode="auto">
            <a:xfrm>
              <a:off x="1863" y="3806"/>
              <a:ext cx="1156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ko-KR" altLang="en-US" sz="1400" spc="-30" dirty="0">
                  <a:solidFill>
                    <a:srgbClr val="A53010"/>
                  </a:solidFill>
                  <a:latin typeface="Gulim" pitchFamily="34" charset="-127"/>
                  <a:ea typeface="Gulim" pitchFamily="34" charset="-127"/>
                </a:rPr>
                <a:t>대만</a:t>
              </a:r>
              <a:r>
                <a:rPr lang="en-US" altLang="ko-KR" sz="1400" spc="-30" dirty="0">
                  <a:solidFill>
                    <a:srgbClr val="A53010"/>
                  </a:solidFill>
                  <a:latin typeface="Gulim" pitchFamily="34" charset="-127"/>
                  <a:ea typeface="Gulim" pitchFamily="34" charset="-127"/>
                </a:rPr>
                <a:t>/</a:t>
              </a:r>
              <a:r>
                <a:rPr lang="ko-KR" altLang="en-US" sz="1400" spc="-30" dirty="0">
                  <a:solidFill>
                    <a:srgbClr val="A53010"/>
                  </a:solidFill>
                  <a:latin typeface="Gulim" pitchFamily="34" charset="-127"/>
                  <a:ea typeface="Gulim" pitchFamily="34" charset="-127"/>
                </a:rPr>
                <a:t>홍콩</a:t>
              </a:r>
              <a:r>
                <a:rPr lang="en-US" altLang="ko-KR" sz="1400" spc="-30" dirty="0">
                  <a:solidFill>
                    <a:srgbClr val="A53010"/>
                  </a:solidFill>
                  <a:latin typeface="Gulim" pitchFamily="34" charset="-127"/>
                  <a:ea typeface="Gulim" pitchFamily="34" charset="-127"/>
                </a:rPr>
                <a:t>/</a:t>
              </a:r>
              <a:r>
                <a:rPr lang="ko-KR" altLang="en-US" sz="1400" spc="-30" dirty="0" smtClean="0">
                  <a:solidFill>
                    <a:srgbClr val="A53010"/>
                  </a:solidFill>
                  <a:latin typeface="Gulim" pitchFamily="34" charset="-127"/>
                  <a:ea typeface="Gulim" pitchFamily="34" charset="-127"/>
                </a:rPr>
                <a:t>마카오 동포 </a:t>
              </a:r>
              <a:endParaRPr lang="en-US" altLang="ko-KR" sz="1400" spc="-30" dirty="0" smtClean="0">
                <a:solidFill>
                  <a:srgbClr val="A53010"/>
                </a:solidFill>
                <a:latin typeface="Gulim" pitchFamily="34" charset="-127"/>
                <a:ea typeface="Gulim" pitchFamily="34" charset="-127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ko-KR" altLang="en-US" sz="1400" spc="-30" dirty="0" smtClean="0">
                  <a:solidFill>
                    <a:srgbClr val="A53010"/>
                  </a:solidFill>
                  <a:latin typeface="Gulim" pitchFamily="34" charset="-127"/>
                  <a:ea typeface="Gulim" pitchFamily="34" charset="-127"/>
                </a:rPr>
                <a:t>취업증</a:t>
              </a:r>
              <a:endParaRPr lang="zh-CN" altLang="zh-CN" sz="1400" spc="-30" dirty="0">
                <a:solidFill>
                  <a:srgbClr val="A53010"/>
                </a:solidFill>
                <a:latin typeface="Gulim" pitchFamily="34" charset="-127"/>
                <a:ea typeface="Gulim" pitchFamily="34" charset="-127"/>
              </a:endParaRPr>
            </a:p>
          </p:txBody>
        </p:sp>
        <p:pic>
          <p:nvPicPr>
            <p:cNvPr id="1041" name="Picture 17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54" y="2078"/>
              <a:ext cx="231" cy="20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Rectangle 18"/>
            <p:cNvSpPr>
              <a:spLocks noChangeArrowheads="1"/>
            </p:cNvSpPr>
            <p:nvPr/>
          </p:nvSpPr>
          <p:spPr bwMode="auto">
            <a:xfrm>
              <a:off x="3157" y="2082"/>
              <a:ext cx="228" cy="2032"/>
            </a:xfrm>
            <a:prstGeom prst="rect">
              <a:avLst/>
            </a:prstGeom>
            <a:noFill/>
            <a:ln w="7938" cap="sq">
              <a:solidFill>
                <a:srgbClr val="4F88B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Gulim" pitchFamily="34" charset="-127"/>
                <a:ea typeface="Gulim" pitchFamily="34" charset="-127"/>
              </a:endParaRPr>
            </a:p>
          </p:txBody>
        </p:sp>
        <p:sp>
          <p:nvSpPr>
            <p:cNvPr id="21" name="Rectangle 19"/>
            <p:cNvSpPr>
              <a:spLocks noChangeArrowheads="1"/>
            </p:cNvSpPr>
            <p:nvPr/>
          </p:nvSpPr>
          <p:spPr bwMode="auto">
            <a:xfrm>
              <a:off x="3216" y="2118"/>
              <a:ext cx="162" cy="1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ko-KR" altLang="en-US" sz="1400" b="0" i="0" u="none" strike="noStrike" cap="none" normalizeH="0" baseline="0" dirty="0" smtClean="0">
                  <a:ln>
                    <a:noFill/>
                  </a:ln>
                  <a:solidFill>
                    <a:srgbClr val="A53010"/>
                  </a:solidFill>
                  <a:effectLst/>
                  <a:latin typeface="Gulim" pitchFamily="34" charset="-127"/>
                  <a:ea typeface="Gulim" pitchFamily="34" charset="-127"/>
                </a:rPr>
                <a:t>외국전문가국</a:t>
              </a:r>
              <a:endParaRPr kumimoji="0" lang="en-US" altLang="ko-KR" sz="1400" b="0" i="0" u="none" strike="noStrike" cap="none" normalizeH="0" baseline="0" dirty="0" smtClean="0">
                <a:ln>
                  <a:noFill/>
                </a:ln>
                <a:solidFill>
                  <a:srgbClr val="A53010"/>
                </a:solidFill>
                <a:effectLst/>
                <a:latin typeface="Gulim" pitchFamily="34" charset="-127"/>
                <a:ea typeface="Gulim" pitchFamily="34" charset="-127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ko-KR" altLang="en-US" sz="1400" b="0" i="0" u="none" strike="noStrike" cap="none" normalizeH="0" baseline="0" dirty="0" smtClean="0">
                  <a:ln>
                    <a:noFill/>
                  </a:ln>
                  <a:solidFill>
                    <a:srgbClr val="A53010"/>
                  </a:solidFill>
                  <a:effectLst/>
                  <a:latin typeface="Gulim" pitchFamily="34" charset="-127"/>
                  <a:ea typeface="Gulim" pitchFamily="34" charset="-127"/>
                </a:rPr>
                <a:t> 온라인 예비심사</a:t>
              </a:r>
              <a:endParaRPr kumimoji="0" lang="zh-CN" altLang="zh-CN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ulim" pitchFamily="34" charset="-127"/>
                <a:ea typeface="Gulim" pitchFamily="34" charset="-127"/>
              </a:endParaRPr>
            </a:p>
          </p:txBody>
        </p:sp>
        <p:sp>
          <p:nvSpPr>
            <p:cNvPr id="23" name="Rectangle 21"/>
            <p:cNvSpPr>
              <a:spLocks noChangeArrowheads="1"/>
            </p:cNvSpPr>
            <p:nvPr/>
          </p:nvSpPr>
          <p:spPr bwMode="auto">
            <a:xfrm>
              <a:off x="3216" y="2667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ulim" pitchFamily="34" charset="-127"/>
                <a:ea typeface="Gulim" pitchFamily="34" charset="-127"/>
              </a:endParaRPr>
            </a:p>
          </p:txBody>
        </p:sp>
        <p:sp>
          <p:nvSpPr>
            <p:cNvPr id="26" name="Rectangle 24"/>
            <p:cNvSpPr>
              <a:spLocks noChangeArrowheads="1"/>
            </p:cNvSpPr>
            <p:nvPr/>
          </p:nvSpPr>
          <p:spPr bwMode="auto">
            <a:xfrm>
              <a:off x="3216" y="3084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ulim" pitchFamily="34" charset="-127"/>
                <a:ea typeface="Gulim" pitchFamily="34" charset="-127"/>
              </a:endParaRPr>
            </a:p>
          </p:txBody>
        </p:sp>
        <p:sp>
          <p:nvSpPr>
            <p:cNvPr id="27" name="Rectangle 25"/>
            <p:cNvSpPr>
              <a:spLocks noChangeArrowheads="1"/>
            </p:cNvSpPr>
            <p:nvPr/>
          </p:nvSpPr>
          <p:spPr bwMode="auto">
            <a:xfrm>
              <a:off x="3216" y="3223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ulim" pitchFamily="34" charset="-127"/>
                <a:ea typeface="Gulim" pitchFamily="34" charset="-127"/>
              </a:endParaRPr>
            </a:p>
          </p:txBody>
        </p:sp>
        <p:sp>
          <p:nvSpPr>
            <p:cNvPr id="28" name="Rectangle 26"/>
            <p:cNvSpPr>
              <a:spLocks noChangeArrowheads="1"/>
            </p:cNvSpPr>
            <p:nvPr/>
          </p:nvSpPr>
          <p:spPr bwMode="auto">
            <a:xfrm>
              <a:off x="3216" y="3361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ulim" pitchFamily="34" charset="-127"/>
                <a:ea typeface="Gulim" pitchFamily="34" charset="-127"/>
              </a:endParaRPr>
            </a:p>
          </p:txBody>
        </p:sp>
        <p:sp>
          <p:nvSpPr>
            <p:cNvPr id="29" name="Rectangle 27"/>
            <p:cNvSpPr>
              <a:spLocks noChangeArrowheads="1"/>
            </p:cNvSpPr>
            <p:nvPr/>
          </p:nvSpPr>
          <p:spPr bwMode="auto">
            <a:xfrm>
              <a:off x="3216" y="3500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ulim" pitchFamily="34" charset="-127"/>
                <a:ea typeface="Gulim" pitchFamily="34" charset="-127"/>
              </a:endParaRPr>
            </a:p>
          </p:txBody>
        </p:sp>
        <p:sp>
          <p:nvSpPr>
            <p:cNvPr id="30" name="Rectangle 28"/>
            <p:cNvSpPr>
              <a:spLocks noChangeArrowheads="1"/>
            </p:cNvSpPr>
            <p:nvPr/>
          </p:nvSpPr>
          <p:spPr bwMode="auto">
            <a:xfrm>
              <a:off x="3216" y="3638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ulim" pitchFamily="34" charset="-127"/>
                <a:ea typeface="Gulim" pitchFamily="34" charset="-127"/>
              </a:endParaRPr>
            </a:p>
          </p:txBody>
        </p:sp>
        <p:pic>
          <p:nvPicPr>
            <p:cNvPr id="1053" name="Picture 29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6" y="2078"/>
              <a:ext cx="231" cy="20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" name="Rectangle 30"/>
            <p:cNvSpPr>
              <a:spLocks noChangeArrowheads="1"/>
            </p:cNvSpPr>
            <p:nvPr/>
          </p:nvSpPr>
          <p:spPr bwMode="auto">
            <a:xfrm>
              <a:off x="3600" y="2082"/>
              <a:ext cx="227" cy="2032"/>
            </a:xfrm>
            <a:prstGeom prst="rect">
              <a:avLst/>
            </a:prstGeom>
            <a:noFill/>
            <a:ln w="7938" cap="sq">
              <a:solidFill>
                <a:srgbClr val="4F88B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Gulim" pitchFamily="34" charset="-127"/>
                <a:ea typeface="Gulim" pitchFamily="34" charset="-127"/>
              </a:endParaRPr>
            </a:p>
          </p:txBody>
        </p:sp>
        <p:sp>
          <p:nvSpPr>
            <p:cNvPr id="8192" name="Rectangle 31"/>
            <p:cNvSpPr>
              <a:spLocks noChangeArrowheads="1"/>
            </p:cNvSpPr>
            <p:nvPr/>
          </p:nvSpPr>
          <p:spPr bwMode="auto">
            <a:xfrm>
              <a:off x="3658" y="2113"/>
              <a:ext cx="160" cy="17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ko-KR" altLang="en-US" sz="1500" b="0" i="0" u="none" strike="noStrike" cap="none" normalizeH="0" baseline="0" dirty="0" smtClean="0">
                  <a:ln>
                    <a:noFill/>
                  </a:ln>
                  <a:solidFill>
                    <a:srgbClr val="A53010"/>
                  </a:solidFill>
                  <a:effectLst/>
                  <a:latin typeface="Gulim" pitchFamily="34" charset="-127"/>
                  <a:ea typeface="Gulim" pitchFamily="34" charset="-127"/>
                </a:rPr>
                <a:t>온라인 예약</a:t>
              </a:r>
              <a:endParaRPr kumimoji="0" lang="en-US" altLang="ko-KR" sz="1500" b="0" i="0" u="none" strike="noStrike" cap="none" normalizeH="0" baseline="0" dirty="0" smtClean="0">
                <a:ln>
                  <a:noFill/>
                </a:ln>
                <a:solidFill>
                  <a:srgbClr val="A53010"/>
                </a:solidFill>
                <a:effectLst/>
                <a:latin typeface="Gulim" pitchFamily="34" charset="-127"/>
                <a:ea typeface="Gulim" pitchFamily="34" charset="-127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ko-KR" sz="1500" b="0" i="0" u="none" strike="noStrike" cap="none" normalizeH="0" baseline="0" dirty="0" smtClean="0">
                <a:ln>
                  <a:noFill/>
                </a:ln>
                <a:solidFill>
                  <a:srgbClr val="A53010"/>
                </a:solidFill>
                <a:effectLst/>
                <a:latin typeface="Gulim" pitchFamily="34" charset="-127"/>
                <a:ea typeface="Gulim" pitchFamily="34" charset="-127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ko-KR" altLang="en-US" sz="1500" b="0" i="0" u="none" strike="noStrike" cap="none" normalizeH="0" baseline="0" dirty="0" smtClean="0">
                  <a:ln>
                    <a:noFill/>
                  </a:ln>
                  <a:solidFill>
                    <a:srgbClr val="A53010"/>
                  </a:solidFill>
                  <a:effectLst/>
                  <a:latin typeface="Gulim" pitchFamily="34" charset="-127"/>
                  <a:ea typeface="Gulim" pitchFamily="34" charset="-127"/>
                </a:rPr>
                <a:t>및</a:t>
              </a:r>
              <a:endParaRPr kumimoji="0" lang="en-US" altLang="ko-KR" sz="1500" b="0" i="0" u="none" strike="noStrike" cap="none" normalizeH="0" baseline="0" dirty="0" smtClean="0">
                <a:ln>
                  <a:noFill/>
                </a:ln>
                <a:solidFill>
                  <a:srgbClr val="A53010"/>
                </a:solidFill>
                <a:effectLst/>
                <a:latin typeface="Gulim" pitchFamily="34" charset="-127"/>
                <a:ea typeface="Gulim" pitchFamily="34" charset="-127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ko-KR" altLang="en-US" sz="1500" b="0" i="0" u="none" strike="noStrike" cap="none" normalizeH="0" baseline="0" dirty="0" smtClean="0">
                  <a:ln>
                    <a:noFill/>
                  </a:ln>
                  <a:solidFill>
                    <a:srgbClr val="A53010"/>
                  </a:solidFill>
                  <a:effectLst/>
                  <a:latin typeface="Gulim" pitchFamily="34" charset="-127"/>
                  <a:ea typeface="Gulim" pitchFamily="34" charset="-127"/>
                </a:rPr>
                <a:t> 서류 제출</a:t>
              </a:r>
              <a:endParaRPr kumimoji="0" lang="zh-CN" alt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ulim" pitchFamily="34" charset="-127"/>
                <a:ea typeface="Gulim" pitchFamily="34" charset="-127"/>
              </a:endParaRPr>
            </a:p>
          </p:txBody>
        </p:sp>
        <p:sp>
          <p:nvSpPr>
            <p:cNvPr id="8204" name="Rectangle 43"/>
            <p:cNvSpPr>
              <a:spLocks noChangeArrowheads="1"/>
            </p:cNvSpPr>
            <p:nvPr/>
          </p:nvSpPr>
          <p:spPr bwMode="auto">
            <a:xfrm>
              <a:off x="3658" y="3777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ulim" pitchFamily="34" charset="-127"/>
                <a:ea typeface="Gulim" pitchFamily="34" charset="-127"/>
              </a:endParaRPr>
            </a:p>
          </p:txBody>
        </p:sp>
        <p:sp>
          <p:nvSpPr>
            <p:cNvPr id="8206" name="Line 45"/>
            <p:cNvSpPr>
              <a:spLocks noChangeShapeType="1"/>
            </p:cNvSpPr>
            <p:nvPr/>
          </p:nvSpPr>
          <p:spPr bwMode="auto">
            <a:xfrm>
              <a:off x="3385" y="3098"/>
              <a:ext cx="176" cy="0"/>
            </a:xfrm>
            <a:prstGeom prst="line">
              <a:avLst/>
            </a:prstGeom>
            <a:noFill/>
            <a:ln w="9525" cap="rnd">
              <a:solidFill>
                <a:srgbClr val="5B9BD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Gulim" pitchFamily="34" charset="-127"/>
                <a:ea typeface="Gulim" pitchFamily="34" charset="-127"/>
              </a:endParaRPr>
            </a:p>
          </p:txBody>
        </p:sp>
        <p:sp>
          <p:nvSpPr>
            <p:cNvPr id="8208" name="Freeform 46"/>
            <p:cNvSpPr>
              <a:spLocks/>
            </p:cNvSpPr>
            <p:nvPr/>
          </p:nvSpPr>
          <p:spPr bwMode="auto">
            <a:xfrm>
              <a:off x="3555" y="3075"/>
              <a:ext cx="45" cy="46"/>
            </a:xfrm>
            <a:custGeom>
              <a:avLst/>
              <a:gdLst>
                <a:gd name="T0" fmla="*/ 0 w 45"/>
                <a:gd name="T1" fmla="*/ 0 h 46"/>
                <a:gd name="T2" fmla="*/ 45 w 45"/>
                <a:gd name="T3" fmla="*/ 23 h 46"/>
                <a:gd name="T4" fmla="*/ 0 w 45"/>
                <a:gd name="T5" fmla="*/ 46 h 46"/>
                <a:gd name="T6" fmla="*/ 0 w 45"/>
                <a:gd name="T7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46">
                  <a:moveTo>
                    <a:pt x="0" y="0"/>
                  </a:moveTo>
                  <a:lnTo>
                    <a:pt x="45" y="23"/>
                  </a:lnTo>
                  <a:lnTo>
                    <a:pt x="0" y="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B9B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Gulim" pitchFamily="34" charset="-127"/>
                <a:ea typeface="Gulim" pitchFamily="34" charset="-127"/>
              </a:endParaRPr>
            </a:p>
          </p:txBody>
        </p:sp>
        <p:sp>
          <p:nvSpPr>
            <p:cNvPr id="8209" name="Rectangle 47"/>
            <p:cNvSpPr>
              <a:spLocks noChangeArrowheads="1"/>
            </p:cNvSpPr>
            <p:nvPr/>
          </p:nvSpPr>
          <p:spPr bwMode="auto">
            <a:xfrm>
              <a:off x="3448" y="2978"/>
              <a:ext cx="89" cy="23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Gulim" pitchFamily="34" charset="-127"/>
                <a:ea typeface="Gulim" pitchFamily="34" charset="-127"/>
              </a:endParaRPr>
            </a:p>
          </p:txBody>
        </p:sp>
        <p:sp>
          <p:nvSpPr>
            <p:cNvPr id="8210" name="Rectangle 48"/>
            <p:cNvSpPr>
              <a:spLocks noChangeArrowheads="1"/>
            </p:cNvSpPr>
            <p:nvPr/>
          </p:nvSpPr>
          <p:spPr bwMode="auto">
            <a:xfrm>
              <a:off x="3450" y="2993"/>
              <a:ext cx="97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ko-KR" altLang="en-US" sz="1200" dirty="0" smtClean="0">
                  <a:solidFill>
                    <a:srgbClr val="4F88BB"/>
                  </a:solidFill>
                  <a:latin typeface="Gulim" pitchFamily="34" charset="-127"/>
                  <a:ea typeface="Gulim" pitchFamily="34" charset="-127"/>
                </a:rPr>
                <a:t>통</a:t>
              </a:r>
              <a:endParaRPr lang="en-US" altLang="ko-KR" sz="1200" dirty="0" smtClean="0">
                <a:solidFill>
                  <a:srgbClr val="4F88BB"/>
                </a:solidFill>
                <a:latin typeface="Gulim" pitchFamily="34" charset="-127"/>
                <a:ea typeface="Gulim" pitchFamily="34" charset="-127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ko-KR" altLang="en-US" sz="1200" dirty="0" smtClean="0">
                  <a:solidFill>
                    <a:srgbClr val="4F88BB"/>
                  </a:solidFill>
                  <a:latin typeface="Gulim" pitchFamily="34" charset="-127"/>
                  <a:ea typeface="Gulim" pitchFamily="34" charset="-127"/>
                </a:rPr>
                <a:t>과</a:t>
              </a:r>
              <a:endParaRPr kumimoji="0" lang="zh-CN" alt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ulim" pitchFamily="34" charset="-127"/>
                <a:ea typeface="Gulim" pitchFamily="34" charset="-127"/>
              </a:endParaRPr>
            </a:p>
          </p:txBody>
        </p:sp>
        <p:sp>
          <p:nvSpPr>
            <p:cNvPr id="8212" name="Rectangle 49"/>
            <p:cNvSpPr>
              <a:spLocks noChangeArrowheads="1"/>
            </p:cNvSpPr>
            <p:nvPr/>
          </p:nvSpPr>
          <p:spPr bwMode="auto">
            <a:xfrm>
              <a:off x="3450" y="3113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ulim" pitchFamily="34" charset="-127"/>
                <a:ea typeface="Gulim" pitchFamily="34" charset="-127"/>
              </a:endParaRPr>
            </a:p>
          </p:txBody>
        </p:sp>
        <p:pic>
          <p:nvPicPr>
            <p:cNvPr id="1074" name="Picture 50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1" y="2078"/>
              <a:ext cx="231" cy="20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13" name="Rectangle 51"/>
            <p:cNvSpPr>
              <a:spLocks noChangeArrowheads="1"/>
            </p:cNvSpPr>
            <p:nvPr/>
          </p:nvSpPr>
          <p:spPr bwMode="auto">
            <a:xfrm>
              <a:off x="3964" y="2082"/>
              <a:ext cx="227" cy="2032"/>
            </a:xfrm>
            <a:prstGeom prst="rect">
              <a:avLst/>
            </a:prstGeom>
            <a:noFill/>
            <a:ln w="7938" cap="sq">
              <a:solidFill>
                <a:srgbClr val="4F88B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Gulim" pitchFamily="34" charset="-127"/>
                <a:ea typeface="Gulim" pitchFamily="34" charset="-127"/>
              </a:endParaRPr>
            </a:p>
          </p:txBody>
        </p:sp>
        <p:sp>
          <p:nvSpPr>
            <p:cNvPr id="8214" name="Rectangle 52"/>
            <p:cNvSpPr>
              <a:spLocks noChangeArrowheads="1"/>
            </p:cNvSpPr>
            <p:nvPr/>
          </p:nvSpPr>
          <p:spPr bwMode="auto">
            <a:xfrm>
              <a:off x="4013" y="2071"/>
              <a:ext cx="172" cy="20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ko-KR" altLang="en-US" sz="1400" b="0" i="0" u="none" strike="noStrike" cap="none" normalizeH="0" baseline="0" dirty="0" smtClean="0">
                  <a:ln>
                    <a:noFill/>
                  </a:ln>
                  <a:solidFill>
                    <a:srgbClr val="A53010"/>
                  </a:solidFill>
                  <a:effectLst/>
                  <a:latin typeface="Gulim" pitchFamily="34" charset="-127"/>
                  <a:ea typeface="Gulim" pitchFamily="34" charset="-127"/>
                </a:rPr>
                <a:t>서류 다운로드</a:t>
              </a:r>
              <a:endParaRPr kumimoji="0" lang="en-US" altLang="ko-KR" sz="1400" b="0" i="0" u="none" strike="noStrike" cap="none" normalizeH="0" baseline="0" dirty="0" smtClean="0">
                <a:ln>
                  <a:noFill/>
                </a:ln>
                <a:solidFill>
                  <a:srgbClr val="A53010"/>
                </a:solidFill>
                <a:effectLst/>
                <a:latin typeface="Gulim" pitchFamily="34" charset="-127"/>
                <a:ea typeface="Gulim" pitchFamily="34" charset="-127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ko-KR" altLang="en-US" sz="1400" b="0" i="0" u="none" strike="noStrike" cap="none" normalizeH="0" baseline="0" dirty="0" smtClean="0">
                  <a:ln>
                    <a:noFill/>
                  </a:ln>
                  <a:solidFill>
                    <a:srgbClr val="A53010"/>
                  </a:solidFill>
                  <a:effectLst/>
                  <a:latin typeface="Gulim" pitchFamily="34" charset="-127"/>
                  <a:ea typeface="Gulim" pitchFamily="34" charset="-127"/>
                </a:rPr>
                <a:t> </a:t>
              </a:r>
              <a:endParaRPr kumimoji="0" lang="en-US" altLang="ko-KR" sz="1400" b="0" i="0" u="none" strike="noStrike" cap="none" normalizeH="0" baseline="0" dirty="0" smtClean="0">
                <a:ln>
                  <a:noFill/>
                </a:ln>
                <a:solidFill>
                  <a:srgbClr val="A53010"/>
                </a:solidFill>
                <a:effectLst/>
                <a:latin typeface="Gulim" pitchFamily="34" charset="-127"/>
                <a:ea typeface="Gulim" pitchFamily="34" charset="-127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ko-KR" altLang="en-US" sz="1400" b="0" i="0" u="none" strike="noStrike" cap="none" normalizeH="0" baseline="0" dirty="0" smtClean="0">
                  <a:ln>
                    <a:noFill/>
                  </a:ln>
                  <a:solidFill>
                    <a:srgbClr val="A53010"/>
                  </a:solidFill>
                  <a:effectLst/>
                  <a:latin typeface="Gulim" pitchFamily="34" charset="-127"/>
                  <a:ea typeface="Gulim" pitchFamily="34" charset="-127"/>
                </a:rPr>
                <a:t>및</a:t>
              </a:r>
              <a:endParaRPr kumimoji="0" lang="en-US" altLang="ko-KR" sz="1400" b="0" i="0" u="none" strike="noStrike" cap="none" normalizeH="0" baseline="0" dirty="0" smtClean="0">
                <a:ln>
                  <a:noFill/>
                </a:ln>
                <a:solidFill>
                  <a:srgbClr val="A53010"/>
                </a:solidFill>
                <a:effectLst/>
                <a:latin typeface="Gulim" pitchFamily="34" charset="-127"/>
                <a:ea typeface="Gulim" pitchFamily="34" charset="-127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ko-KR" sz="1400" b="0" i="0" u="none" strike="noStrike" cap="none" normalizeH="0" baseline="0" dirty="0" smtClean="0">
                <a:ln>
                  <a:noFill/>
                </a:ln>
                <a:solidFill>
                  <a:srgbClr val="A53010"/>
                </a:solidFill>
                <a:effectLst/>
                <a:latin typeface="Gulim" pitchFamily="34" charset="-127"/>
                <a:ea typeface="Gulim" pitchFamily="34" charset="-127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ko-KR" altLang="en-US" sz="1400" b="0" i="0" u="none" strike="noStrike" cap="none" normalizeH="0" baseline="0" dirty="0" smtClean="0">
                  <a:ln>
                    <a:noFill/>
                  </a:ln>
                  <a:solidFill>
                    <a:srgbClr val="A53010"/>
                  </a:solidFill>
                  <a:effectLst/>
                  <a:latin typeface="Gulim" pitchFamily="34" charset="-127"/>
                  <a:ea typeface="Gulim" pitchFamily="34" charset="-127"/>
                </a:rPr>
                <a:t>법인 인감 날인</a:t>
              </a:r>
              <a:endParaRPr kumimoji="0" lang="zh-CN" alt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ulim" pitchFamily="34" charset="-127"/>
                <a:ea typeface="Gulim" pitchFamily="34" charset="-127"/>
              </a:endParaRPr>
            </a:p>
          </p:txBody>
        </p:sp>
        <p:sp>
          <p:nvSpPr>
            <p:cNvPr id="8221" name="Rectangle 59"/>
            <p:cNvSpPr>
              <a:spLocks noChangeArrowheads="1"/>
            </p:cNvSpPr>
            <p:nvPr/>
          </p:nvSpPr>
          <p:spPr bwMode="auto">
            <a:xfrm>
              <a:off x="4022" y="3223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ulim" pitchFamily="34" charset="-127"/>
                <a:ea typeface="Gulim" pitchFamily="34" charset="-127"/>
              </a:endParaRPr>
            </a:p>
          </p:txBody>
        </p:sp>
        <p:sp>
          <p:nvSpPr>
            <p:cNvPr id="8222" name="Rectangle 60"/>
            <p:cNvSpPr>
              <a:spLocks noChangeArrowheads="1"/>
            </p:cNvSpPr>
            <p:nvPr/>
          </p:nvSpPr>
          <p:spPr bwMode="auto">
            <a:xfrm>
              <a:off x="4022" y="3361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ulim" pitchFamily="34" charset="-127"/>
                <a:ea typeface="Gulim" pitchFamily="34" charset="-127"/>
              </a:endParaRPr>
            </a:p>
          </p:txBody>
        </p:sp>
        <p:sp>
          <p:nvSpPr>
            <p:cNvPr id="8223" name="Rectangle 61"/>
            <p:cNvSpPr>
              <a:spLocks noChangeArrowheads="1"/>
            </p:cNvSpPr>
            <p:nvPr/>
          </p:nvSpPr>
          <p:spPr bwMode="auto">
            <a:xfrm>
              <a:off x="4022" y="3500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ulim" pitchFamily="34" charset="-127"/>
                <a:ea typeface="Gulim" pitchFamily="34" charset="-127"/>
              </a:endParaRPr>
            </a:p>
          </p:txBody>
        </p:sp>
        <p:sp>
          <p:nvSpPr>
            <p:cNvPr id="1024" name="Rectangle 62"/>
            <p:cNvSpPr>
              <a:spLocks noChangeArrowheads="1"/>
            </p:cNvSpPr>
            <p:nvPr/>
          </p:nvSpPr>
          <p:spPr bwMode="auto">
            <a:xfrm>
              <a:off x="4022" y="3638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ulim" pitchFamily="34" charset="-127"/>
                <a:ea typeface="Gulim" pitchFamily="34" charset="-127"/>
              </a:endParaRPr>
            </a:p>
          </p:txBody>
        </p:sp>
        <p:sp>
          <p:nvSpPr>
            <p:cNvPr id="1025" name="Rectangle 63"/>
            <p:cNvSpPr>
              <a:spLocks noChangeArrowheads="1"/>
            </p:cNvSpPr>
            <p:nvPr/>
          </p:nvSpPr>
          <p:spPr bwMode="auto">
            <a:xfrm>
              <a:off x="4022" y="3777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ulim" pitchFamily="34" charset="-127"/>
                <a:ea typeface="Gulim" pitchFamily="34" charset="-127"/>
              </a:endParaRPr>
            </a:p>
          </p:txBody>
        </p:sp>
        <p:pic>
          <p:nvPicPr>
            <p:cNvPr id="1088" name="Picture 64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31" y="2078"/>
              <a:ext cx="313" cy="20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6" name="Rectangle 65"/>
            <p:cNvSpPr>
              <a:spLocks noChangeArrowheads="1"/>
            </p:cNvSpPr>
            <p:nvPr/>
          </p:nvSpPr>
          <p:spPr bwMode="auto">
            <a:xfrm>
              <a:off x="4334" y="2082"/>
              <a:ext cx="312" cy="2032"/>
            </a:xfrm>
            <a:prstGeom prst="rect">
              <a:avLst/>
            </a:prstGeom>
            <a:noFill/>
            <a:ln w="7938" cap="sq">
              <a:solidFill>
                <a:srgbClr val="4F88B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Gulim" pitchFamily="34" charset="-127"/>
                <a:ea typeface="Gulim" pitchFamily="34" charset="-127"/>
              </a:endParaRPr>
            </a:p>
          </p:txBody>
        </p:sp>
        <p:sp>
          <p:nvSpPr>
            <p:cNvPr id="1027" name="Rectangle 66"/>
            <p:cNvSpPr>
              <a:spLocks noChangeArrowheads="1"/>
            </p:cNvSpPr>
            <p:nvPr/>
          </p:nvSpPr>
          <p:spPr bwMode="auto">
            <a:xfrm>
              <a:off x="4340" y="2558"/>
              <a:ext cx="314" cy="8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ko-KR" altLang="en-US" sz="1500" b="0" i="0" u="none" strike="noStrike" cap="none" normalizeH="0" baseline="0" dirty="0" smtClean="0">
                  <a:ln>
                    <a:noFill/>
                  </a:ln>
                  <a:solidFill>
                    <a:srgbClr val="A53010"/>
                  </a:solidFill>
                  <a:effectLst/>
                  <a:latin typeface="Gulim" pitchFamily="34" charset="-127"/>
                  <a:ea typeface="Gulim" pitchFamily="34" charset="-127"/>
                </a:rPr>
                <a:t>예약일정에</a:t>
              </a:r>
              <a:endParaRPr kumimoji="0" lang="en-US" altLang="ko-KR" sz="1500" b="0" i="0" u="none" strike="noStrike" cap="none" normalizeH="0" baseline="0" dirty="0" smtClean="0">
                <a:ln>
                  <a:noFill/>
                </a:ln>
                <a:solidFill>
                  <a:srgbClr val="A53010"/>
                </a:solidFill>
                <a:effectLst/>
                <a:latin typeface="Gulim" pitchFamily="34" charset="-127"/>
                <a:ea typeface="Gulim" pitchFamily="34" charset="-127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ko-KR" altLang="en-US" sz="1500" b="0" i="0" u="none" strike="noStrike" cap="none" normalizeH="0" baseline="0" dirty="0" smtClean="0">
                  <a:ln>
                    <a:noFill/>
                  </a:ln>
                  <a:solidFill>
                    <a:srgbClr val="A53010"/>
                  </a:solidFill>
                  <a:effectLst/>
                  <a:latin typeface="Gulim" pitchFamily="34" charset="-127"/>
                  <a:ea typeface="Gulim" pitchFamily="34" charset="-127"/>
                </a:rPr>
                <a:t>따라 서류 제출</a:t>
              </a:r>
              <a:endParaRPr kumimoji="0" lang="en-US" altLang="ko-KR" sz="1500" b="0" i="0" u="none" strike="noStrike" cap="none" normalizeH="0" baseline="0" dirty="0" smtClean="0">
                <a:ln>
                  <a:noFill/>
                </a:ln>
                <a:solidFill>
                  <a:srgbClr val="A53010"/>
                </a:solidFill>
                <a:effectLst/>
                <a:latin typeface="Gulim" pitchFamily="34" charset="-127"/>
                <a:ea typeface="Gulim" pitchFamily="34" charset="-127"/>
              </a:endParaRPr>
            </a:p>
          </p:txBody>
        </p:sp>
        <p:sp>
          <p:nvSpPr>
            <p:cNvPr id="1042" name="Line 76"/>
            <p:cNvSpPr>
              <a:spLocks noChangeShapeType="1"/>
            </p:cNvSpPr>
            <p:nvPr/>
          </p:nvSpPr>
          <p:spPr bwMode="auto">
            <a:xfrm>
              <a:off x="3827" y="3098"/>
              <a:ext cx="97" cy="0"/>
            </a:xfrm>
            <a:prstGeom prst="line">
              <a:avLst/>
            </a:prstGeom>
            <a:noFill/>
            <a:ln w="9525" cap="rnd">
              <a:solidFill>
                <a:srgbClr val="5B9BD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Gulim" pitchFamily="34" charset="-127"/>
                <a:ea typeface="Gulim" pitchFamily="34" charset="-127"/>
              </a:endParaRPr>
            </a:p>
          </p:txBody>
        </p:sp>
        <p:sp>
          <p:nvSpPr>
            <p:cNvPr id="1043" name="Freeform 77"/>
            <p:cNvSpPr>
              <a:spLocks/>
            </p:cNvSpPr>
            <p:nvPr/>
          </p:nvSpPr>
          <p:spPr bwMode="auto">
            <a:xfrm>
              <a:off x="3919" y="3075"/>
              <a:ext cx="45" cy="46"/>
            </a:xfrm>
            <a:custGeom>
              <a:avLst/>
              <a:gdLst>
                <a:gd name="T0" fmla="*/ 0 w 45"/>
                <a:gd name="T1" fmla="*/ 0 h 46"/>
                <a:gd name="T2" fmla="*/ 45 w 45"/>
                <a:gd name="T3" fmla="*/ 23 h 46"/>
                <a:gd name="T4" fmla="*/ 0 w 45"/>
                <a:gd name="T5" fmla="*/ 46 h 46"/>
                <a:gd name="T6" fmla="*/ 0 w 45"/>
                <a:gd name="T7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46">
                  <a:moveTo>
                    <a:pt x="0" y="0"/>
                  </a:moveTo>
                  <a:lnTo>
                    <a:pt x="45" y="23"/>
                  </a:lnTo>
                  <a:lnTo>
                    <a:pt x="0" y="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B9B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Gulim" pitchFamily="34" charset="-127"/>
                <a:ea typeface="Gulim" pitchFamily="34" charset="-127"/>
              </a:endParaRPr>
            </a:p>
          </p:txBody>
        </p:sp>
        <p:sp>
          <p:nvSpPr>
            <p:cNvPr id="1044" name="Line 78"/>
            <p:cNvSpPr>
              <a:spLocks noChangeShapeType="1"/>
            </p:cNvSpPr>
            <p:nvPr/>
          </p:nvSpPr>
          <p:spPr bwMode="auto">
            <a:xfrm>
              <a:off x="4191" y="3098"/>
              <a:ext cx="103" cy="0"/>
            </a:xfrm>
            <a:prstGeom prst="line">
              <a:avLst/>
            </a:prstGeom>
            <a:noFill/>
            <a:ln w="9525" cap="rnd">
              <a:solidFill>
                <a:srgbClr val="5B9BD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Gulim" pitchFamily="34" charset="-127"/>
                <a:ea typeface="Gulim" pitchFamily="34" charset="-127"/>
              </a:endParaRPr>
            </a:p>
          </p:txBody>
        </p:sp>
        <p:sp>
          <p:nvSpPr>
            <p:cNvPr id="1045" name="Freeform 79"/>
            <p:cNvSpPr>
              <a:spLocks/>
            </p:cNvSpPr>
            <p:nvPr/>
          </p:nvSpPr>
          <p:spPr bwMode="auto">
            <a:xfrm>
              <a:off x="4288" y="3075"/>
              <a:ext cx="46" cy="46"/>
            </a:xfrm>
            <a:custGeom>
              <a:avLst/>
              <a:gdLst>
                <a:gd name="T0" fmla="*/ 0 w 46"/>
                <a:gd name="T1" fmla="*/ 0 h 46"/>
                <a:gd name="T2" fmla="*/ 46 w 46"/>
                <a:gd name="T3" fmla="*/ 23 h 46"/>
                <a:gd name="T4" fmla="*/ 0 w 46"/>
                <a:gd name="T5" fmla="*/ 46 h 46"/>
                <a:gd name="T6" fmla="*/ 0 w 46"/>
                <a:gd name="T7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46">
                  <a:moveTo>
                    <a:pt x="0" y="0"/>
                  </a:moveTo>
                  <a:lnTo>
                    <a:pt x="46" y="23"/>
                  </a:lnTo>
                  <a:lnTo>
                    <a:pt x="0" y="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B9B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Gulim" pitchFamily="34" charset="-127"/>
                <a:ea typeface="Gulim" pitchFamily="34" charset="-127"/>
              </a:endParaRPr>
            </a:p>
          </p:txBody>
        </p:sp>
        <p:pic>
          <p:nvPicPr>
            <p:cNvPr id="1104" name="Picture 80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59" y="2078"/>
              <a:ext cx="289" cy="20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46" name="Rectangle 81"/>
            <p:cNvSpPr>
              <a:spLocks noChangeArrowheads="1"/>
            </p:cNvSpPr>
            <p:nvPr/>
          </p:nvSpPr>
          <p:spPr bwMode="auto">
            <a:xfrm>
              <a:off x="4759" y="2082"/>
              <a:ext cx="284" cy="2032"/>
            </a:xfrm>
            <a:prstGeom prst="rect">
              <a:avLst/>
            </a:prstGeom>
            <a:noFill/>
            <a:ln w="7938" cap="sq">
              <a:solidFill>
                <a:srgbClr val="4F88B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Gulim" pitchFamily="34" charset="-127"/>
                <a:ea typeface="Gulim" pitchFamily="34" charset="-127"/>
              </a:endParaRPr>
            </a:p>
          </p:txBody>
        </p:sp>
        <p:sp>
          <p:nvSpPr>
            <p:cNvPr id="1047" name="Rectangle 82"/>
            <p:cNvSpPr>
              <a:spLocks noChangeArrowheads="1"/>
            </p:cNvSpPr>
            <p:nvPr/>
          </p:nvSpPr>
          <p:spPr bwMode="auto">
            <a:xfrm>
              <a:off x="4788" y="2461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ulim" pitchFamily="34" charset="-127"/>
                <a:ea typeface="Gulim" pitchFamily="34" charset="-127"/>
              </a:endParaRPr>
            </a:p>
          </p:txBody>
        </p:sp>
        <p:sp>
          <p:nvSpPr>
            <p:cNvPr id="1048" name="Rectangle 83"/>
            <p:cNvSpPr>
              <a:spLocks noChangeArrowheads="1"/>
            </p:cNvSpPr>
            <p:nvPr/>
          </p:nvSpPr>
          <p:spPr bwMode="auto">
            <a:xfrm>
              <a:off x="4788" y="2279"/>
              <a:ext cx="260" cy="15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ko-KR" altLang="en-US" sz="1500" dirty="0" smtClean="0">
                  <a:solidFill>
                    <a:srgbClr val="A53010"/>
                  </a:solidFill>
                  <a:latin typeface="Gulim" pitchFamily="34" charset="-127"/>
                  <a:ea typeface="Gulim" pitchFamily="34" charset="-127"/>
                </a:rPr>
                <a:t>외국 전문가국에서 예비심사 정보에 따라 자료 확인</a:t>
              </a:r>
              <a:endParaRPr kumimoji="0" lang="zh-CN" alt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ulim" pitchFamily="34" charset="-127"/>
                <a:ea typeface="Gulim" pitchFamily="34" charset="-127"/>
              </a:endParaRPr>
            </a:p>
          </p:txBody>
        </p:sp>
        <p:sp>
          <p:nvSpPr>
            <p:cNvPr id="1050" name="Rectangle 85"/>
            <p:cNvSpPr>
              <a:spLocks noChangeArrowheads="1"/>
            </p:cNvSpPr>
            <p:nvPr/>
          </p:nvSpPr>
          <p:spPr bwMode="auto">
            <a:xfrm>
              <a:off x="4788" y="2876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ulim" pitchFamily="34" charset="-127"/>
                <a:ea typeface="Gulim" pitchFamily="34" charset="-127"/>
              </a:endParaRPr>
            </a:p>
          </p:txBody>
        </p:sp>
        <p:sp>
          <p:nvSpPr>
            <p:cNvPr id="1054" name="Rectangle 88"/>
            <p:cNvSpPr>
              <a:spLocks noChangeArrowheads="1"/>
            </p:cNvSpPr>
            <p:nvPr/>
          </p:nvSpPr>
          <p:spPr bwMode="auto">
            <a:xfrm>
              <a:off x="4788" y="3292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ulim" pitchFamily="34" charset="-127"/>
                <a:ea typeface="Gulim" pitchFamily="34" charset="-127"/>
              </a:endParaRPr>
            </a:p>
          </p:txBody>
        </p:sp>
        <p:sp>
          <p:nvSpPr>
            <p:cNvPr id="1055" name="Rectangle 89"/>
            <p:cNvSpPr>
              <a:spLocks noChangeArrowheads="1"/>
            </p:cNvSpPr>
            <p:nvPr/>
          </p:nvSpPr>
          <p:spPr bwMode="auto">
            <a:xfrm>
              <a:off x="4788" y="3429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ulim" pitchFamily="34" charset="-127"/>
                <a:ea typeface="Gulim" pitchFamily="34" charset="-127"/>
              </a:endParaRPr>
            </a:p>
          </p:txBody>
        </p:sp>
        <p:sp>
          <p:nvSpPr>
            <p:cNvPr id="1056" name="Line 90"/>
            <p:cNvSpPr>
              <a:spLocks noChangeShapeType="1"/>
            </p:cNvSpPr>
            <p:nvPr/>
          </p:nvSpPr>
          <p:spPr bwMode="auto">
            <a:xfrm>
              <a:off x="4646" y="3098"/>
              <a:ext cx="74" cy="0"/>
            </a:xfrm>
            <a:prstGeom prst="line">
              <a:avLst/>
            </a:prstGeom>
            <a:noFill/>
            <a:ln w="9525" cap="rnd">
              <a:solidFill>
                <a:srgbClr val="5B9BD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Gulim" pitchFamily="34" charset="-127"/>
                <a:ea typeface="Gulim" pitchFamily="34" charset="-127"/>
              </a:endParaRPr>
            </a:p>
          </p:txBody>
        </p:sp>
        <p:sp>
          <p:nvSpPr>
            <p:cNvPr id="1057" name="Freeform 91"/>
            <p:cNvSpPr>
              <a:spLocks/>
            </p:cNvSpPr>
            <p:nvPr/>
          </p:nvSpPr>
          <p:spPr bwMode="auto">
            <a:xfrm>
              <a:off x="4714" y="3075"/>
              <a:ext cx="45" cy="46"/>
            </a:xfrm>
            <a:custGeom>
              <a:avLst/>
              <a:gdLst>
                <a:gd name="T0" fmla="*/ 0 w 45"/>
                <a:gd name="T1" fmla="*/ 0 h 46"/>
                <a:gd name="T2" fmla="*/ 45 w 45"/>
                <a:gd name="T3" fmla="*/ 23 h 46"/>
                <a:gd name="T4" fmla="*/ 0 w 45"/>
                <a:gd name="T5" fmla="*/ 46 h 46"/>
                <a:gd name="T6" fmla="*/ 0 w 45"/>
                <a:gd name="T7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46">
                  <a:moveTo>
                    <a:pt x="0" y="0"/>
                  </a:moveTo>
                  <a:lnTo>
                    <a:pt x="45" y="23"/>
                  </a:lnTo>
                  <a:lnTo>
                    <a:pt x="0" y="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B9B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Gulim" pitchFamily="34" charset="-127"/>
                <a:ea typeface="Gulim" pitchFamily="34" charset="-127"/>
              </a:endParaRPr>
            </a:p>
          </p:txBody>
        </p:sp>
        <p:pic>
          <p:nvPicPr>
            <p:cNvPr id="1116" name="Picture 92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" y="1443"/>
              <a:ext cx="322" cy="5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58" name="Freeform 93"/>
            <p:cNvSpPr>
              <a:spLocks/>
            </p:cNvSpPr>
            <p:nvPr/>
          </p:nvSpPr>
          <p:spPr bwMode="auto">
            <a:xfrm>
              <a:off x="302" y="1445"/>
              <a:ext cx="313" cy="500"/>
            </a:xfrm>
            <a:custGeom>
              <a:avLst/>
              <a:gdLst>
                <a:gd name="T0" fmla="*/ 105 w 1041"/>
                <a:gd name="T1" fmla="*/ 1663 h 1663"/>
                <a:gd name="T2" fmla="*/ 937 w 1041"/>
                <a:gd name="T3" fmla="*/ 1663 h 1663"/>
                <a:gd name="T4" fmla="*/ 1041 w 1041"/>
                <a:gd name="T5" fmla="*/ 1559 h 1663"/>
                <a:gd name="T6" fmla="*/ 1041 w 1041"/>
                <a:gd name="T7" fmla="*/ 105 h 1663"/>
                <a:gd name="T8" fmla="*/ 937 w 1041"/>
                <a:gd name="T9" fmla="*/ 0 h 1663"/>
                <a:gd name="T10" fmla="*/ 105 w 1041"/>
                <a:gd name="T11" fmla="*/ 0 h 1663"/>
                <a:gd name="T12" fmla="*/ 0 w 1041"/>
                <a:gd name="T13" fmla="*/ 105 h 1663"/>
                <a:gd name="T14" fmla="*/ 0 w 1041"/>
                <a:gd name="T15" fmla="*/ 1559 h 1663"/>
                <a:gd name="T16" fmla="*/ 105 w 1041"/>
                <a:gd name="T17" fmla="*/ 1663 h 16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41" h="1663">
                  <a:moveTo>
                    <a:pt x="105" y="1663"/>
                  </a:moveTo>
                  <a:lnTo>
                    <a:pt x="937" y="1663"/>
                  </a:lnTo>
                  <a:cubicBezTo>
                    <a:pt x="995" y="1663"/>
                    <a:pt x="1041" y="1617"/>
                    <a:pt x="1041" y="1559"/>
                  </a:cubicBezTo>
                  <a:lnTo>
                    <a:pt x="1041" y="105"/>
                  </a:lnTo>
                  <a:cubicBezTo>
                    <a:pt x="1041" y="47"/>
                    <a:pt x="995" y="0"/>
                    <a:pt x="937" y="0"/>
                  </a:cubicBezTo>
                  <a:lnTo>
                    <a:pt x="105" y="0"/>
                  </a:lnTo>
                  <a:cubicBezTo>
                    <a:pt x="47" y="0"/>
                    <a:pt x="0" y="47"/>
                    <a:pt x="0" y="105"/>
                  </a:cubicBezTo>
                  <a:lnTo>
                    <a:pt x="0" y="1559"/>
                  </a:lnTo>
                  <a:cubicBezTo>
                    <a:pt x="0" y="1617"/>
                    <a:pt x="47" y="1663"/>
                    <a:pt x="105" y="1663"/>
                  </a:cubicBezTo>
                  <a:close/>
                </a:path>
              </a:pathLst>
            </a:custGeom>
            <a:noFill/>
            <a:ln w="7938" cap="sq">
              <a:solidFill>
                <a:srgbClr val="4F88B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Gulim" pitchFamily="34" charset="-127"/>
                <a:ea typeface="Gulim" pitchFamily="34" charset="-127"/>
              </a:endParaRPr>
            </a:p>
          </p:txBody>
        </p:sp>
        <p:sp>
          <p:nvSpPr>
            <p:cNvPr id="1059" name="Rectangle 94"/>
            <p:cNvSpPr>
              <a:spLocks noChangeArrowheads="1"/>
            </p:cNvSpPr>
            <p:nvPr/>
          </p:nvSpPr>
          <p:spPr bwMode="auto">
            <a:xfrm>
              <a:off x="384" y="1511"/>
              <a:ext cx="129" cy="4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ko-KR" altLang="en-US" sz="1600" b="1" dirty="0">
                  <a:solidFill>
                    <a:srgbClr val="A60000"/>
                  </a:solidFill>
                  <a:latin typeface="Gulim" pitchFamily="34" charset="-127"/>
                  <a:ea typeface="Gulim" pitchFamily="34" charset="-127"/>
                </a:rPr>
                <a:t>가</a:t>
              </a:r>
              <a:endParaRPr lang="en-US" altLang="ko-KR" sz="1600" b="1" dirty="0">
                <a:solidFill>
                  <a:srgbClr val="A60000"/>
                </a:solidFill>
                <a:latin typeface="Gulim" pitchFamily="34" charset="-127"/>
                <a:ea typeface="Gulim" pitchFamily="34" charset="-127"/>
              </a:endParaRPr>
            </a:p>
            <a:p>
              <a:r>
                <a:rPr lang="ko-KR" altLang="en-US" sz="1600" b="1" dirty="0">
                  <a:solidFill>
                    <a:srgbClr val="A60000"/>
                  </a:solidFill>
                  <a:latin typeface="Gulim" pitchFamily="34" charset="-127"/>
                  <a:ea typeface="Gulim" pitchFamily="34" charset="-127"/>
                </a:rPr>
                <a:t>입</a:t>
              </a:r>
              <a:endParaRPr lang="en-US" altLang="ko-KR" sz="1600" b="1" dirty="0">
                <a:solidFill>
                  <a:srgbClr val="A60000"/>
                </a:solidFill>
                <a:latin typeface="Gulim" pitchFamily="34" charset="-127"/>
                <a:ea typeface="Gulim" pitchFamily="34" charset="-127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ulim" pitchFamily="34" charset="-127"/>
                <a:ea typeface="Gulim" pitchFamily="34" charset="-127"/>
              </a:endParaRPr>
            </a:p>
          </p:txBody>
        </p:sp>
        <p:sp>
          <p:nvSpPr>
            <p:cNvPr id="1060" name="Rectangle 95"/>
            <p:cNvSpPr>
              <a:spLocks noChangeArrowheads="1"/>
            </p:cNvSpPr>
            <p:nvPr/>
          </p:nvSpPr>
          <p:spPr bwMode="auto">
            <a:xfrm>
              <a:off x="384" y="1711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ulim" pitchFamily="34" charset="-127"/>
                <a:ea typeface="Gulim" pitchFamily="34" charset="-127"/>
              </a:endParaRPr>
            </a:p>
          </p:txBody>
        </p:sp>
        <p:pic>
          <p:nvPicPr>
            <p:cNvPr id="1120" name="Picture 96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1" y="1443"/>
              <a:ext cx="322" cy="5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61" name="Freeform 97"/>
            <p:cNvSpPr>
              <a:spLocks/>
            </p:cNvSpPr>
            <p:nvPr/>
          </p:nvSpPr>
          <p:spPr bwMode="auto">
            <a:xfrm>
              <a:off x="1003" y="1445"/>
              <a:ext cx="313" cy="500"/>
            </a:xfrm>
            <a:custGeom>
              <a:avLst/>
              <a:gdLst>
                <a:gd name="T0" fmla="*/ 104 w 1041"/>
                <a:gd name="T1" fmla="*/ 1663 h 1663"/>
                <a:gd name="T2" fmla="*/ 937 w 1041"/>
                <a:gd name="T3" fmla="*/ 1663 h 1663"/>
                <a:gd name="T4" fmla="*/ 1041 w 1041"/>
                <a:gd name="T5" fmla="*/ 1559 h 1663"/>
                <a:gd name="T6" fmla="*/ 1041 w 1041"/>
                <a:gd name="T7" fmla="*/ 105 h 1663"/>
                <a:gd name="T8" fmla="*/ 937 w 1041"/>
                <a:gd name="T9" fmla="*/ 0 h 1663"/>
                <a:gd name="T10" fmla="*/ 104 w 1041"/>
                <a:gd name="T11" fmla="*/ 0 h 1663"/>
                <a:gd name="T12" fmla="*/ 0 w 1041"/>
                <a:gd name="T13" fmla="*/ 105 h 1663"/>
                <a:gd name="T14" fmla="*/ 0 w 1041"/>
                <a:gd name="T15" fmla="*/ 1559 h 1663"/>
                <a:gd name="T16" fmla="*/ 104 w 1041"/>
                <a:gd name="T17" fmla="*/ 1663 h 16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41" h="1663">
                  <a:moveTo>
                    <a:pt x="104" y="1663"/>
                  </a:moveTo>
                  <a:lnTo>
                    <a:pt x="937" y="1663"/>
                  </a:lnTo>
                  <a:cubicBezTo>
                    <a:pt x="994" y="1663"/>
                    <a:pt x="1041" y="1617"/>
                    <a:pt x="1041" y="1559"/>
                  </a:cubicBezTo>
                  <a:lnTo>
                    <a:pt x="1041" y="105"/>
                  </a:lnTo>
                  <a:cubicBezTo>
                    <a:pt x="1041" y="47"/>
                    <a:pt x="994" y="0"/>
                    <a:pt x="937" y="0"/>
                  </a:cubicBezTo>
                  <a:lnTo>
                    <a:pt x="104" y="0"/>
                  </a:lnTo>
                  <a:cubicBezTo>
                    <a:pt x="47" y="0"/>
                    <a:pt x="0" y="47"/>
                    <a:pt x="0" y="105"/>
                  </a:cubicBezTo>
                  <a:lnTo>
                    <a:pt x="0" y="1559"/>
                  </a:lnTo>
                  <a:cubicBezTo>
                    <a:pt x="0" y="1617"/>
                    <a:pt x="47" y="1663"/>
                    <a:pt x="104" y="1663"/>
                  </a:cubicBezTo>
                  <a:close/>
                </a:path>
              </a:pathLst>
            </a:custGeom>
            <a:noFill/>
            <a:ln w="7938" cap="sq">
              <a:solidFill>
                <a:srgbClr val="4F88B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Gulim" pitchFamily="34" charset="-127"/>
                <a:ea typeface="Gulim" pitchFamily="34" charset="-127"/>
              </a:endParaRPr>
            </a:p>
          </p:txBody>
        </p:sp>
        <p:sp>
          <p:nvSpPr>
            <p:cNvPr id="1062" name="Rectangle 98"/>
            <p:cNvSpPr>
              <a:spLocks noChangeArrowheads="1"/>
            </p:cNvSpPr>
            <p:nvPr/>
          </p:nvSpPr>
          <p:spPr bwMode="auto">
            <a:xfrm>
              <a:off x="1085" y="1511"/>
              <a:ext cx="129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R="0" lvl="0" indent="0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r>
                <a:rPr lang="ko-KR" altLang="en-US" sz="1600" b="1" dirty="0">
                  <a:solidFill>
                    <a:srgbClr val="A60000"/>
                  </a:solidFill>
                  <a:latin typeface="Gulim" pitchFamily="34" charset="-127"/>
                  <a:ea typeface="Gulim" pitchFamily="34" charset="-127"/>
                </a:rPr>
                <a:t>등</a:t>
              </a:r>
              <a:endParaRPr lang="en-US" altLang="ko-KR" sz="1600" b="1" dirty="0">
                <a:solidFill>
                  <a:srgbClr val="A60000"/>
                </a:solidFill>
                <a:latin typeface="Gulim" pitchFamily="34" charset="-127"/>
                <a:ea typeface="Gulim" pitchFamily="34" charset="-127"/>
              </a:endParaRPr>
            </a:p>
            <a:p>
              <a:pPr marR="0" lvl="0" indent="0">
                <a:lnSpc>
                  <a:spcPct val="100000"/>
                </a:lnSpc>
                <a:buClrTx/>
                <a:buSzTx/>
                <a:buFontTx/>
                <a:buNone/>
                <a:tabLst/>
              </a:pPr>
              <a:r>
                <a:rPr lang="ko-KR" altLang="en-US" sz="1600" b="1" dirty="0">
                  <a:solidFill>
                    <a:srgbClr val="A60000"/>
                  </a:solidFill>
                  <a:latin typeface="Gulim" pitchFamily="34" charset="-127"/>
                  <a:ea typeface="Gulim" pitchFamily="34" charset="-127"/>
                </a:rPr>
                <a:t>록</a:t>
              </a:r>
              <a:endParaRPr lang="zh-CN" altLang="zh-CN" sz="1600" b="1" dirty="0">
                <a:solidFill>
                  <a:srgbClr val="A60000"/>
                </a:solidFill>
                <a:latin typeface="Gulim" pitchFamily="34" charset="-127"/>
                <a:ea typeface="Gulim" pitchFamily="34" charset="-127"/>
              </a:endParaRPr>
            </a:p>
          </p:txBody>
        </p:sp>
        <p:sp>
          <p:nvSpPr>
            <p:cNvPr id="1063" name="Rectangle 99"/>
            <p:cNvSpPr>
              <a:spLocks noChangeArrowheads="1"/>
            </p:cNvSpPr>
            <p:nvPr/>
          </p:nvSpPr>
          <p:spPr bwMode="auto">
            <a:xfrm>
              <a:off x="1085" y="1711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ulim" pitchFamily="34" charset="-127"/>
                <a:ea typeface="Gulim" pitchFamily="34" charset="-127"/>
              </a:endParaRPr>
            </a:p>
          </p:txBody>
        </p:sp>
        <p:pic>
          <p:nvPicPr>
            <p:cNvPr id="1124" name="Picture 100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8" y="1443"/>
              <a:ext cx="1028" cy="5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64" name="Freeform 101"/>
            <p:cNvSpPr>
              <a:spLocks/>
            </p:cNvSpPr>
            <p:nvPr/>
          </p:nvSpPr>
          <p:spPr bwMode="auto">
            <a:xfrm>
              <a:off x="1830" y="1445"/>
              <a:ext cx="1021" cy="500"/>
            </a:xfrm>
            <a:custGeom>
              <a:avLst/>
              <a:gdLst>
                <a:gd name="T0" fmla="*/ 340 w 3398"/>
                <a:gd name="T1" fmla="*/ 1663 h 1663"/>
                <a:gd name="T2" fmla="*/ 3058 w 3398"/>
                <a:gd name="T3" fmla="*/ 1663 h 1663"/>
                <a:gd name="T4" fmla="*/ 3398 w 3398"/>
                <a:gd name="T5" fmla="*/ 1324 h 1663"/>
                <a:gd name="T6" fmla="*/ 3398 w 3398"/>
                <a:gd name="T7" fmla="*/ 340 h 1663"/>
                <a:gd name="T8" fmla="*/ 3058 w 3398"/>
                <a:gd name="T9" fmla="*/ 0 h 1663"/>
                <a:gd name="T10" fmla="*/ 340 w 3398"/>
                <a:gd name="T11" fmla="*/ 0 h 1663"/>
                <a:gd name="T12" fmla="*/ 0 w 3398"/>
                <a:gd name="T13" fmla="*/ 340 h 1663"/>
                <a:gd name="T14" fmla="*/ 0 w 3398"/>
                <a:gd name="T15" fmla="*/ 1324 h 1663"/>
                <a:gd name="T16" fmla="*/ 340 w 3398"/>
                <a:gd name="T17" fmla="*/ 1663 h 16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98" h="1663">
                  <a:moveTo>
                    <a:pt x="340" y="1663"/>
                  </a:moveTo>
                  <a:lnTo>
                    <a:pt x="3058" y="1663"/>
                  </a:lnTo>
                  <a:cubicBezTo>
                    <a:pt x="3246" y="1663"/>
                    <a:pt x="3398" y="1511"/>
                    <a:pt x="3398" y="1324"/>
                  </a:cubicBezTo>
                  <a:lnTo>
                    <a:pt x="3398" y="340"/>
                  </a:lnTo>
                  <a:cubicBezTo>
                    <a:pt x="3398" y="153"/>
                    <a:pt x="3246" y="0"/>
                    <a:pt x="3058" y="0"/>
                  </a:cubicBezTo>
                  <a:lnTo>
                    <a:pt x="340" y="0"/>
                  </a:lnTo>
                  <a:cubicBezTo>
                    <a:pt x="152" y="0"/>
                    <a:pt x="0" y="153"/>
                    <a:pt x="0" y="340"/>
                  </a:cubicBezTo>
                  <a:lnTo>
                    <a:pt x="0" y="1324"/>
                  </a:lnTo>
                  <a:cubicBezTo>
                    <a:pt x="0" y="1511"/>
                    <a:pt x="152" y="1663"/>
                    <a:pt x="340" y="1663"/>
                  </a:cubicBezTo>
                  <a:close/>
                </a:path>
              </a:pathLst>
            </a:custGeom>
            <a:noFill/>
            <a:ln w="7938" cap="sq">
              <a:solidFill>
                <a:srgbClr val="4F88B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Gulim" pitchFamily="34" charset="-127"/>
                <a:ea typeface="Gulim" pitchFamily="34" charset="-127"/>
              </a:endParaRPr>
            </a:p>
          </p:txBody>
        </p:sp>
        <p:sp>
          <p:nvSpPr>
            <p:cNvPr id="1065" name="Rectangle 102"/>
            <p:cNvSpPr>
              <a:spLocks noChangeArrowheads="1"/>
            </p:cNvSpPr>
            <p:nvPr/>
          </p:nvSpPr>
          <p:spPr bwMode="auto">
            <a:xfrm>
              <a:off x="2060" y="1619"/>
              <a:ext cx="551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ko-KR" altLang="en-US" sz="1600" b="1" dirty="0">
                  <a:solidFill>
                    <a:srgbClr val="A60000"/>
                  </a:solidFill>
                  <a:latin typeface="Gulim" pitchFamily="34" charset="-127"/>
                  <a:ea typeface="Gulim" pitchFamily="34" charset="-127"/>
                </a:rPr>
                <a:t>정보 입력</a:t>
              </a:r>
              <a:endParaRPr lang="zh-CN" altLang="zh-CN" sz="1600" b="1" dirty="0">
                <a:solidFill>
                  <a:srgbClr val="A60000"/>
                </a:solidFill>
                <a:latin typeface="Gulim" pitchFamily="34" charset="-127"/>
                <a:ea typeface="Gulim" pitchFamily="34" charset="-127"/>
              </a:endParaRPr>
            </a:p>
          </p:txBody>
        </p:sp>
        <p:pic>
          <p:nvPicPr>
            <p:cNvPr id="1127" name="Picture 103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6" y="1443"/>
              <a:ext cx="529" cy="5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66" name="Freeform 104"/>
            <p:cNvSpPr>
              <a:spLocks/>
            </p:cNvSpPr>
            <p:nvPr/>
          </p:nvSpPr>
          <p:spPr bwMode="auto">
            <a:xfrm>
              <a:off x="4089" y="1445"/>
              <a:ext cx="521" cy="500"/>
            </a:xfrm>
            <a:custGeom>
              <a:avLst/>
              <a:gdLst>
                <a:gd name="T0" fmla="*/ 174 w 1738"/>
                <a:gd name="T1" fmla="*/ 1663 h 1663"/>
                <a:gd name="T2" fmla="*/ 1564 w 1738"/>
                <a:gd name="T3" fmla="*/ 1663 h 1663"/>
                <a:gd name="T4" fmla="*/ 1738 w 1738"/>
                <a:gd name="T5" fmla="*/ 1490 h 1663"/>
                <a:gd name="T6" fmla="*/ 1738 w 1738"/>
                <a:gd name="T7" fmla="*/ 174 h 1663"/>
                <a:gd name="T8" fmla="*/ 1564 w 1738"/>
                <a:gd name="T9" fmla="*/ 0 h 1663"/>
                <a:gd name="T10" fmla="*/ 174 w 1738"/>
                <a:gd name="T11" fmla="*/ 0 h 1663"/>
                <a:gd name="T12" fmla="*/ 0 w 1738"/>
                <a:gd name="T13" fmla="*/ 174 h 1663"/>
                <a:gd name="T14" fmla="*/ 0 w 1738"/>
                <a:gd name="T15" fmla="*/ 1490 h 1663"/>
                <a:gd name="T16" fmla="*/ 174 w 1738"/>
                <a:gd name="T17" fmla="*/ 1663 h 16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38" h="1663">
                  <a:moveTo>
                    <a:pt x="174" y="1663"/>
                  </a:moveTo>
                  <a:lnTo>
                    <a:pt x="1564" y="1663"/>
                  </a:lnTo>
                  <a:cubicBezTo>
                    <a:pt x="1660" y="1663"/>
                    <a:pt x="1738" y="1586"/>
                    <a:pt x="1738" y="1490"/>
                  </a:cubicBezTo>
                  <a:lnTo>
                    <a:pt x="1738" y="174"/>
                  </a:lnTo>
                  <a:cubicBezTo>
                    <a:pt x="1738" y="78"/>
                    <a:pt x="1660" y="0"/>
                    <a:pt x="1564" y="0"/>
                  </a:cubicBezTo>
                  <a:lnTo>
                    <a:pt x="174" y="0"/>
                  </a:lnTo>
                  <a:cubicBezTo>
                    <a:pt x="77" y="0"/>
                    <a:pt x="0" y="78"/>
                    <a:pt x="0" y="174"/>
                  </a:cubicBezTo>
                  <a:lnTo>
                    <a:pt x="0" y="1490"/>
                  </a:lnTo>
                  <a:cubicBezTo>
                    <a:pt x="0" y="1586"/>
                    <a:pt x="77" y="1663"/>
                    <a:pt x="174" y="1663"/>
                  </a:cubicBezTo>
                  <a:close/>
                </a:path>
              </a:pathLst>
            </a:custGeom>
            <a:noFill/>
            <a:ln w="7938" cap="sq">
              <a:solidFill>
                <a:srgbClr val="4F88B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Gulim" pitchFamily="34" charset="-127"/>
                <a:ea typeface="Gulim" pitchFamily="34" charset="-127"/>
              </a:endParaRPr>
            </a:p>
          </p:txBody>
        </p:sp>
        <p:sp>
          <p:nvSpPr>
            <p:cNvPr id="1067" name="Rectangle 105"/>
            <p:cNvSpPr>
              <a:spLocks noChangeArrowheads="1"/>
            </p:cNvSpPr>
            <p:nvPr/>
          </p:nvSpPr>
          <p:spPr bwMode="auto">
            <a:xfrm>
              <a:off x="4228" y="1484"/>
              <a:ext cx="259" cy="4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ko-KR" altLang="en-US" sz="1600" b="1" i="0" u="none" strike="noStrike" cap="none" normalizeH="0" baseline="0" dirty="0" smtClean="0">
                  <a:ln>
                    <a:noFill/>
                  </a:ln>
                  <a:solidFill>
                    <a:srgbClr val="A60000"/>
                  </a:solidFill>
                  <a:effectLst/>
                  <a:latin typeface="Gulim" pitchFamily="34" charset="-127"/>
                  <a:ea typeface="Gulim" pitchFamily="34" charset="-127"/>
                </a:rPr>
                <a:t>현장</a:t>
              </a:r>
              <a:endParaRPr kumimoji="0" lang="en-US" altLang="ko-KR" sz="1600" b="1" i="0" u="none" strike="noStrike" cap="none" normalizeH="0" baseline="0" dirty="0" smtClean="0">
                <a:ln>
                  <a:noFill/>
                </a:ln>
                <a:solidFill>
                  <a:srgbClr val="A60000"/>
                </a:solidFill>
                <a:effectLst/>
                <a:latin typeface="Gulim" pitchFamily="34" charset="-127"/>
                <a:ea typeface="Gulim" pitchFamily="34" charset="-127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ko-KR" altLang="en-US" sz="1600" b="1" i="0" u="none" strike="noStrike" cap="none" normalizeH="0" baseline="0" dirty="0" smtClean="0">
                  <a:ln>
                    <a:noFill/>
                  </a:ln>
                  <a:solidFill>
                    <a:srgbClr val="A60000"/>
                  </a:solidFill>
                  <a:effectLst/>
                  <a:latin typeface="Gulim" pitchFamily="34" charset="-127"/>
                  <a:ea typeface="Gulim" pitchFamily="34" charset="-127"/>
                </a:rPr>
                <a:t>자료</a:t>
              </a:r>
              <a:endParaRPr kumimoji="0" lang="en-US" altLang="ko-KR" sz="1600" b="1" i="0" u="none" strike="noStrike" cap="none" normalizeH="0" baseline="0" dirty="0" smtClean="0">
                <a:ln>
                  <a:noFill/>
                </a:ln>
                <a:solidFill>
                  <a:srgbClr val="A60000"/>
                </a:solidFill>
                <a:effectLst/>
                <a:latin typeface="Gulim" pitchFamily="34" charset="-127"/>
                <a:ea typeface="Gulim" pitchFamily="34" charset="-127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ko-KR" altLang="en-US" sz="1600" b="1" i="0" u="none" strike="noStrike" cap="none" normalizeH="0" baseline="0" dirty="0" smtClean="0">
                  <a:ln>
                    <a:noFill/>
                  </a:ln>
                  <a:solidFill>
                    <a:srgbClr val="A60000"/>
                  </a:solidFill>
                  <a:effectLst/>
                  <a:latin typeface="Gulim" pitchFamily="34" charset="-127"/>
                  <a:ea typeface="Gulim" pitchFamily="34" charset="-127"/>
                </a:rPr>
                <a:t>제출</a:t>
              </a:r>
              <a:endParaRPr kumimoji="0" lang="zh-CN" altLang="zh-CN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ulim" pitchFamily="34" charset="-127"/>
                <a:ea typeface="Gulim" pitchFamily="34" charset="-127"/>
              </a:endParaRPr>
            </a:p>
          </p:txBody>
        </p:sp>
        <p:sp>
          <p:nvSpPr>
            <p:cNvPr id="1068" name="Rectangle 106"/>
            <p:cNvSpPr>
              <a:spLocks noChangeArrowheads="1"/>
            </p:cNvSpPr>
            <p:nvPr/>
          </p:nvSpPr>
          <p:spPr bwMode="auto">
            <a:xfrm>
              <a:off x="4120" y="1711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ulim" pitchFamily="34" charset="-127"/>
                <a:ea typeface="Gulim" pitchFamily="34" charset="-127"/>
              </a:endParaRPr>
            </a:p>
          </p:txBody>
        </p:sp>
        <p:pic>
          <p:nvPicPr>
            <p:cNvPr id="1131" name="Picture 107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50" y="1443"/>
              <a:ext cx="322" cy="5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69" name="Freeform 108"/>
            <p:cNvSpPr>
              <a:spLocks/>
            </p:cNvSpPr>
            <p:nvPr/>
          </p:nvSpPr>
          <p:spPr bwMode="auto">
            <a:xfrm>
              <a:off x="4752" y="1445"/>
              <a:ext cx="313" cy="500"/>
            </a:xfrm>
            <a:custGeom>
              <a:avLst/>
              <a:gdLst>
                <a:gd name="T0" fmla="*/ 104 w 1041"/>
                <a:gd name="T1" fmla="*/ 1663 h 1663"/>
                <a:gd name="T2" fmla="*/ 937 w 1041"/>
                <a:gd name="T3" fmla="*/ 1663 h 1663"/>
                <a:gd name="T4" fmla="*/ 1041 w 1041"/>
                <a:gd name="T5" fmla="*/ 1559 h 1663"/>
                <a:gd name="T6" fmla="*/ 1041 w 1041"/>
                <a:gd name="T7" fmla="*/ 105 h 1663"/>
                <a:gd name="T8" fmla="*/ 937 w 1041"/>
                <a:gd name="T9" fmla="*/ 0 h 1663"/>
                <a:gd name="T10" fmla="*/ 104 w 1041"/>
                <a:gd name="T11" fmla="*/ 0 h 1663"/>
                <a:gd name="T12" fmla="*/ 0 w 1041"/>
                <a:gd name="T13" fmla="*/ 105 h 1663"/>
                <a:gd name="T14" fmla="*/ 0 w 1041"/>
                <a:gd name="T15" fmla="*/ 1559 h 1663"/>
                <a:gd name="T16" fmla="*/ 104 w 1041"/>
                <a:gd name="T17" fmla="*/ 1663 h 16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41" h="1663">
                  <a:moveTo>
                    <a:pt x="104" y="1663"/>
                  </a:moveTo>
                  <a:lnTo>
                    <a:pt x="937" y="1663"/>
                  </a:lnTo>
                  <a:cubicBezTo>
                    <a:pt x="994" y="1663"/>
                    <a:pt x="1041" y="1617"/>
                    <a:pt x="1041" y="1559"/>
                  </a:cubicBezTo>
                  <a:lnTo>
                    <a:pt x="1041" y="105"/>
                  </a:lnTo>
                  <a:cubicBezTo>
                    <a:pt x="1041" y="47"/>
                    <a:pt x="994" y="0"/>
                    <a:pt x="937" y="0"/>
                  </a:cubicBezTo>
                  <a:lnTo>
                    <a:pt x="104" y="0"/>
                  </a:lnTo>
                  <a:cubicBezTo>
                    <a:pt x="47" y="0"/>
                    <a:pt x="0" y="47"/>
                    <a:pt x="0" y="105"/>
                  </a:cubicBezTo>
                  <a:lnTo>
                    <a:pt x="0" y="1559"/>
                  </a:lnTo>
                  <a:cubicBezTo>
                    <a:pt x="0" y="1617"/>
                    <a:pt x="47" y="1663"/>
                    <a:pt x="104" y="1663"/>
                  </a:cubicBezTo>
                  <a:close/>
                </a:path>
              </a:pathLst>
            </a:custGeom>
            <a:noFill/>
            <a:ln w="7938" cap="sq">
              <a:solidFill>
                <a:srgbClr val="4F88B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Gulim" pitchFamily="34" charset="-127"/>
                <a:ea typeface="Gulim" pitchFamily="34" charset="-127"/>
              </a:endParaRPr>
            </a:p>
          </p:txBody>
        </p:sp>
        <p:sp>
          <p:nvSpPr>
            <p:cNvPr id="1070" name="Rectangle 109"/>
            <p:cNvSpPr>
              <a:spLocks noChangeArrowheads="1"/>
            </p:cNvSpPr>
            <p:nvPr/>
          </p:nvSpPr>
          <p:spPr bwMode="auto">
            <a:xfrm>
              <a:off x="4833" y="1511"/>
              <a:ext cx="145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ko-KR" altLang="en-US" b="1" dirty="0" smtClean="0">
                  <a:solidFill>
                    <a:srgbClr val="A60000"/>
                  </a:solidFill>
                  <a:latin typeface="Gulim" pitchFamily="34" charset="-127"/>
                  <a:ea typeface="Gulim" pitchFamily="34" charset="-127"/>
                </a:rPr>
                <a:t>접</a:t>
              </a:r>
              <a:endParaRPr lang="en-US" altLang="ko-KR" b="1" dirty="0" smtClean="0">
                <a:solidFill>
                  <a:srgbClr val="A60000"/>
                </a:solidFill>
                <a:latin typeface="Gulim" pitchFamily="34" charset="-127"/>
                <a:ea typeface="Gulim" pitchFamily="34" charset="-127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ko-KR" altLang="en-US" b="1" dirty="0" smtClean="0">
                  <a:solidFill>
                    <a:srgbClr val="A60000"/>
                  </a:solidFill>
                  <a:latin typeface="Gulim" pitchFamily="34" charset="-127"/>
                  <a:ea typeface="Gulim" pitchFamily="34" charset="-127"/>
                </a:rPr>
                <a:t>수</a:t>
              </a:r>
              <a:endParaRPr kumimoji="0" lang="zh-CN" altLang="zh-CN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ulim" pitchFamily="34" charset="-127"/>
                <a:ea typeface="Gulim" pitchFamily="34" charset="-127"/>
              </a:endParaRPr>
            </a:p>
          </p:txBody>
        </p:sp>
        <p:sp>
          <p:nvSpPr>
            <p:cNvPr id="1071" name="Rectangle 110"/>
            <p:cNvSpPr>
              <a:spLocks noChangeArrowheads="1"/>
            </p:cNvSpPr>
            <p:nvPr/>
          </p:nvSpPr>
          <p:spPr bwMode="auto">
            <a:xfrm>
              <a:off x="4833" y="1711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ulim" pitchFamily="34" charset="-127"/>
                <a:ea typeface="Gulim" pitchFamily="34" charset="-127"/>
              </a:endParaRPr>
            </a:p>
          </p:txBody>
        </p:sp>
        <p:pic>
          <p:nvPicPr>
            <p:cNvPr id="1135" name="Picture 111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3" y="2078"/>
              <a:ext cx="231" cy="20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72" name="Rectangle 112"/>
            <p:cNvSpPr>
              <a:spLocks noChangeArrowheads="1"/>
            </p:cNvSpPr>
            <p:nvPr/>
          </p:nvSpPr>
          <p:spPr bwMode="auto">
            <a:xfrm>
              <a:off x="706" y="2082"/>
              <a:ext cx="227" cy="2032"/>
            </a:xfrm>
            <a:prstGeom prst="rect">
              <a:avLst/>
            </a:prstGeom>
            <a:noFill/>
            <a:ln w="7938" cap="sq">
              <a:solidFill>
                <a:srgbClr val="4F88B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Gulim" pitchFamily="34" charset="-127"/>
                <a:ea typeface="Gulim" pitchFamily="34" charset="-127"/>
              </a:endParaRPr>
            </a:p>
          </p:txBody>
        </p:sp>
        <p:sp>
          <p:nvSpPr>
            <p:cNvPr id="1073" name="Rectangle 113"/>
            <p:cNvSpPr>
              <a:spLocks noChangeArrowheads="1"/>
            </p:cNvSpPr>
            <p:nvPr/>
          </p:nvSpPr>
          <p:spPr bwMode="auto">
            <a:xfrm>
              <a:off x="764" y="2667"/>
              <a:ext cx="146" cy="10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ko-KR" altLang="en-US" sz="1500" b="0" i="0" u="none" strike="noStrike" cap="none" normalizeH="0" baseline="0" dirty="0" smtClean="0">
                  <a:ln>
                    <a:noFill/>
                  </a:ln>
                  <a:solidFill>
                    <a:srgbClr val="A53010"/>
                  </a:solidFill>
                  <a:effectLst/>
                  <a:latin typeface="Gulim" pitchFamily="34" charset="-127"/>
                  <a:ea typeface="Gulim" pitchFamily="34" charset="-127"/>
                </a:rPr>
                <a:t>기업 정보</a:t>
              </a:r>
              <a:endParaRPr kumimoji="0" lang="en-US" altLang="ko-KR" sz="1500" b="0" i="0" u="none" strike="noStrike" cap="none" normalizeH="0" baseline="0" dirty="0" smtClean="0">
                <a:ln>
                  <a:noFill/>
                </a:ln>
                <a:solidFill>
                  <a:srgbClr val="A53010"/>
                </a:solidFill>
                <a:effectLst/>
                <a:latin typeface="Gulim" pitchFamily="34" charset="-127"/>
                <a:ea typeface="Gulim" pitchFamily="34" charset="-127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ko-KR" altLang="en-US" sz="1500" b="0" i="0" u="none" strike="noStrike" cap="none" normalizeH="0" baseline="0" dirty="0" smtClean="0">
                  <a:ln>
                    <a:noFill/>
                  </a:ln>
                  <a:solidFill>
                    <a:srgbClr val="A53010"/>
                  </a:solidFill>
                  <a:effectLst/>
                  <a:latin typeface="Gulim" pitchFamily="34" charset="-127"/>
                  <a:ea typeface="Gulim" pitchFamily="34" charset="-127"/>
                </a:rPr>
                <a:t> 등록</a:t>
              </a:r>
              <a:endParaRPr kumimoji="0" lang="zh-CN" alt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ulim" pitchFamily="34" charset="-127"/>
                <a:ea typeface="Gulim" pitchFamily="34" charset="-127"/>
              </a:endParaRPr>
            </a:p>
          </p:txBody>
        </p:sp>
        <p:sp>
          <p:nvSpPr>
            <p:cNvPr id="1079" name="Rectangle 118"/>
            <p:cNvSpPr>
              <a:spLocks noChangeArrowheads="1"/>
            </p:cNvSpPr>
            <p:nvPr/>
          </p:nvSpPr>
          <p:spPr bwMode="auto">
            <a:xfrm>
              <a:off x="764" y="3361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ulim" pitchFamily="34" charset="-127"/>
                <a:ea typeface="Gulim" pitchFamily="34" charset="-127"/>
              </a:endParaRPr>
            </a:p>
          </p:txBody>
        </p:sp>
        <p:pic>
          <p:nvPicPr>
            <p:cNvPr id="1143" name="Picture 119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8" y="2078"/>
              <a:ext cx="231" cy="20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80" name="Rectangle 120"/>
            <p:cNvSpPr>
              <a:spLocks noChangeArrowheads="1"/>
            </p:cNvSpPr>
            <p:nvPr/>
          </p:nvSpPr>
          <p:spPr bwMode="auto">
            <a:xfrm>
              <a:off x="1080" y="2082"/>
              <a:ext cx="227" cy="2032"/>
            </a:xfrm>
            <a:prstGeom prst="rect">
              <a:avLst/>
            </a:prstGeom>
            <a:noFill/>
            <a:ln w="7938" cap="sq">
              <a:solidFill>
                <a:srgbClr val="4F88B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Gulim" pitchFamily="34" charset="-127"/>
                <a:ea typeface="Gulim" pitchFamily="34" charset="-127"/>
              </a:endParaRPr>
            </a:p>
          </p:txBody>
        </p:sp>
        <p:sp>
          <p:nvSpPr>
            <p:cNvPr id="1081" name="Rectangle 121"/>
            <p:cNvSpPr>
              <a:spLocks noChangeArrowheads="1"/>
            </p:cNvSpPr>
            <p:nvPr/>
          </p:nvSpPr>
          <p:spPr bwMode="auto">
            <a:xfrm>
              <a:off x="1138" y="2530"/>
              <a:ext cx="143" cy="13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ko-KR" altLang="en-US" sz="1400" b="0" i="0" u="none" strike="noStrike" cap="none" normalizeH="0" baseline="0" dirty="0" smtClean="0">
                  <a:ln>
                    <a:noFill/>
                  </a:ln>
                  <a:solidFill>
                    <a:srgbClr val="A53010"/>
                  </a:solidFill>
                  <a:effectLst/>
                  <a:latin typeface="Gulim" pitchFamily="34" charset="-127"/>
                  <a:ea typeface="Gulim" pitchFamily="34" charset="-127"/>
                </a:rPr>
                <a:t>기업정보</a:t>
              </a:r>
              <a:endParaRPr kumimoji="0" lang="en-US" altLang="ko-KR" sz="1400" b="0" i="0" u="none" strike="noStrike" cap="none" normalizeH="0" baseline="0" dirty="0" smtClean="0">
                <a:ln>
                  <a:noFill/>
                </a:ln>
                <a:solidFill>
                  <a:srgbClr val="A53010"/>
                </a:solidFill>
                <a:effectLst/>
                <a:latin typeface="Gulim" pitchFamily="34" charset="-127"/>
                <a:ea typeface="Gulim" pitchFamily="34" charset="-127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ko-KR" altLang="en-US" sz="1400" b="0" i="0" u="none" strike="noStrike" cap="none" normalizeH="0" baseline="0" dirty="0" smtClean="0">
                  <a:ln>
                    <a:noFill/>
                  </a:ln>
                  <a:solidFill>
                    <a:srgbClr val="A53010"/>
                  </a:solidFill>
                  <a:effectLst/>
                  <a:latin typeface="Gulim" pitchFamily="34" charset="-127"/>
                  <a:ea typeface="Gulim" pitchFamily="34" charset="-127"/>
                </a:rPr>
                <a:t> 온라인 심사</a:t>
              </a:r>
              <a:endParaRPr kumimoji="0" lang="zh-CN" alt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ulim" pitchFamily="34" charset="-127"/>
                <a:ea typeface="Gulim" pitchFamily="34" charset="-127"/>
              </a:endParaRPr>
            </a:p>
          </p:txBody>
        </p:sp>
        <p:sp>
          <p:nvSpPr>
            <p:cNvPr id="1085" name="Rectangle 125"/>
            <p:cNvSpPr>
              <a:spLocks noChangeArrowheads="1"/>
            </p:cNvSpPr>
            <p:nvPr/>
          </p:nvSpPr>
          <p:spPr bwMode="auto">
            <a:xfrm>
              <a:off x="1138" y="3084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ulim" pitchFamily="34" charset="-127"/>
                <a:ea typeface="Gulim" pitchFamily="34" charset="-127"/>
              </a:endParaRPr>
            </a:p>
          </p:txBody>
        </p:sp>
        <p:sp>
          <p:nvSpPr>
            <p:cNvPr id="1086" name="Rectangle 126"/>
            <p:cNvSpPr>
              <a:spLocks noChangeArrowheads="1"/>
            </p:cNvSpPr>
            <p:nvPr/>
          </p:nvSpPr>
          <p:spPr bwMode="auto">
            <a:xfrm>
              <a:off x="1138" y="3223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ulim" pitchFamily="34" charset="-127"/>
                <a:ea typeface="Gulim" pitchFamily="34" charset="-127"/>
              </a:endParaRPr>
            </a:p>
          </p:txBody>
        </p:sp>
        <p:sp>
          <p:nvSpPr>
            <p:cNvPr id="1087" name="Rectangle 127"/>
            <p:cNvSpPr>
              <a:spLocks noChangeArrowheads="1"/>
            </p:cNvSpPr>
            <p:nvPr/>
          </p:nvSpPr>
          <p:spPr bwMode="auto">
            <a:xfrm>
              <a:off x="1138" y="3361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ulim" pitchFamily="34" charset="-127"/>
                <a:ea typeface="Gulim" pitchFamily="34" charset="-127"/>
              </a:endParaRPr>
            </a:p>
          </p:txBody>
        </p:sp>
        <p:sp>
          <p:nvSpPr>
            <p:cNvPr id="1121" name="Rectangle 128"/>
            <p:cNvSpPr>
              <a:spLocks noChangeArrowheads="1"/>
            </p:cNvSpPr>
            <p:nvPr/>
          </p:nvSpPr>
          <p:spPr bwMode="auto">
            <a:xfrm>
              <a:off x="1138" y="3500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ulim" pitchFamily="34" charset="-127"/>
                <a:ea typeface="Gulim" pitchFamily="34" charset="-127"/>
              </a:endParaRPr>
            </a:p>
          </p:txBody>
        </p:sp>
        <p:pic>
          <p:nvPicPr>
            <p:cNvPr id="1153" name="Picture 129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8" y="2078"/>
              <a:ext cx="231" cy="20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2" name="Rectangle 130"/>
            <p:cNvSpPr>
              <a:spLocks noChangeArrowheads="1"/>
            </p:cNvSpPr>
            <p:nvPr/>
          </p:nvSpPr>
          <p:spPr bwMode="auto">
            <a:xfrm>
              <a:off x="342" y="2082"/>
              <a:ext cx="228" cy="2032"/>
            </a:xfrm>
            <a:prstGeom prst="rect">
              <a:avLst/>
            </a:prstGeom>
            <a:noFill/>
            <a:ln w="7938" cap="sq">
              <a:solidFill>
                <a:srgbClr val="4F88B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Gulim" pitchFamily="34" charset="-127"/>
                <a:ea typeface="Gulim" pitchFamily="34" charset="-127"/>
              </a:endParaRPr>
            </a:p>
          </p:txBody>
        </p:sp>
        <p:sp>
          <p:nvSpPr>
            <p:cNvPr id="1123" name="Rectangle 131"/>
            <p:cNvSpPr>
              <a:spLocks noChangeArrowheads="1"/>
            </p:cNvSpPr>
            <p:nvPr/>
          </p:nvSpPr>
          <p:spPr bwMode="auto">
            <a:xfrm>
              <a:off x="401" y="2298"/>
              <a:ext cx="111" cy="1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ko-KR" altLang="en-US" sz="1400" dirty="0" smtClean="0">
                  <a:solidFill>
                    <a:srgbClr val="A53010"/>
                  </a:solidFill>
                  <a:latin typeface="Gulim" pitchFamily="34" charset="-127"/>
                  <a:ea typeface="Gulim" pitchFamily="34" charset="-127"/>
                </a:rPr>
                <a:t>인증서</a:t>
              </a:r>
              <a:endParaRPr lang="en-US" altLang="ko-KR" sz="1400" dirty="0" smtClean="0">
                <a:solidFill>
                  <a:srgbClr val="A53010"/>
                </a:solidFill>
                <a:latin typeface="Gulim" pitchFamily="34" charset="-127"/>
                <a:ea typeface="Gulim" pitchFamily="34" charset="-127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ko-KR" altLang="en-US" sz="1400" dirty="0" smtClean="0">
                  <a:solidFill>
                    <a:srgbClr val="A53010"/>
                  </a:solidFill>
                  <a:latin typeface="Gulim" pitchFamily="34" charset="-127"/>
                  <a:ea typeface="Gulim" pitchFamily="34" charset="-127"/>
                </a:rPr>
                <a:t> 인터넷</a:t>
              </a:r>
              <a:endParaRPr lang="en-US" altLang="ko-KR" sz="1400" dirty="0" smtClean="0">
                <a:solidFill>
                  <a:srgbClr val="A53010"/>
                </a:solidFill>
                <a:latin typeface="Gulim" pitchFamily="34" charset="-127"/>
                <a:ea typeface="Gulim" pitchFamily="34" charset="-127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altLang="ko-KR" sz="1400" dirty="0" smtClean="0">
                <a:solidFill>
                  <a:srgbClr val="A53010"/>
                </a:solidFill>
                <a:latin typeface="Gulim" pitchFamily="34" charset="-127"/>
                <a:ea typeface="Gulim" pitchFamily="34" charset="-127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ko-KR" altLang="en-US" sz="1400" dirty="0" smtClean="0">
                  <a:solidFill>
                    <a:srgbClr val="A53010"/>
                  </a:solidFill>
                  <a:latin typeface="Gulim" pitchFamily="34" charset="-127"/>
                  <a:ea typeface="Gulim" pitchFamily="34" charset="-127"/>
                </a:rPr>
                <a:t>회원 가입</a:t>
              </a:r>
              <a:endParaRPr kumimoji="0" lang="zh-CN" alt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ulim" pitchFamily="34" charset="-127"/>
                <a:ea typeface="Gulim" pitchFamily="34" charset="-127"/>
              </a:endParaRPr>
            </a:p>
          </p:txBody>
        </p:sp>
        <p:sp>
          <p:nvSpPr>
            <p:cNvPr id="1125" name="Rectangle 132"/>
            <p:cNvSpPr>
              <a:spLocks noChangeArrowheads="1"/>
            </p:cNvSpPr>
            <p:nvPr/>
          </p:nvSpPr>
          <p:spPr bwMode="auto">
            <a:xfrm>
              <a:off x="401" y="2667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ulim" pitchFamily="34" charset="-127"/>
                <a:ea typeface="Gulim" pitchFamily="34" charset="-127"/>
              </a:endParaRPr>
            </a:p>
          </p:txBody>
        </p:sp>
        <p:sp>
          <p:nvSpPr>
            <p:cNvPr id="1126" name="Rectangle 133"/>
            <p:cNvSpPr>
              <a:spLocks noChangeArrowheads="1"/>
            </p:cNvSpPr>
            <p:nvPr/>
          </p:nvSpPr>
          <p:spPr bwMode="auto">
            <a:xfrm>
              <a:off x="401" y="2807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ulim" pitchFamily="34" charset="-127"/>
                <a:ea typeface="Gulim" pitchFamily="34" charset="-127"/>
              </a:endParaRPr>
            </a:p>
          </p:txBody>
        </p:sp>
        <p:sp>
          <p:nvSpPr>
            <p:cNvPr id="1128" name="Rectangle 134"/>
            <p:cNvSpPr>
              <a:spLocks noChangeArrowheads="1"/>
            </p:cNvSpPr>
            <p:nvPr/>
          </p:nvSpPr>
          <p:spPr bwMode="auto">
            <a:xfrm>
              <a:off x="401" y="2946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ulim" pitchFamily="34" charset="-127"/>
                <a:ea typeface="Gulim" pitchFamily="34" charset="-127"/>
              </a:endParaRPr>
            </a:p>
          </p:txBody>
        </p:sp>
        <p:sp>
          <p:nvSpPr>
            <p:cNvPr id="1130" name="Rectangle 136"/>
            <p:cNvSpPr>
              <a:spLocks noChangeArrowheads="1"/>
            </p:cNvSpPr>
            <p:nvPr/>
          </p:nvSpPr>
          <p:spPr bwMode="auto">
            <a:xfrm>
              <a:off x="401" y="3223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ulim" pitchFamily="34" charset="-127"/>
                <a:ea typeface="Gulim" pitchFamily="34" charset="-127"/>
              </a:endParaRPr>
            </a:p>
          </p:txBody>
        </p:sp>
        <p:sp>
          <p:nvSpPr>
            <p:cNvPr id="1134" name="Line 139"/>
            <p:cNvSpPr>
              <a:spLocks noChangeShapeType="1"/>
            </p:cNvSpPr>
            <p:nvPr/>
          </p:nvSpPr>
          <p:spPr bwMode="auto">
            <a:xfrm>
              <a:off x="570" y="3098"/>
              <a:ext cx="96" cy="0"/>
            </a:xfrm>
            <a:prstGeom prst="line">
              <a:avLst/>
            </a:prstGeom>
            <a:noFill/>
            <a:ln w="9525" cap="rnd">
              <a:solidFill>
                <a:srgbClr val="5B9BD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Gulim" pitchFamily="34" charset="-127"/>
                <a:ea typeface="Gulim" pitchFamily="34" charset="-127"/>
              </a:endParaRPr>
            </a:p>
          </p:txBody>
        </p:sp>
        <p:sp>
          <p:nvSpPr>
            <p:cNvPr id="1136" name="Freeform 140"/>
            <p:cNvSpPr>
              <a:spLocks/>
            </p:cNvSpPr>
            <p:nvPr/>
          </p:nvSpPr>
          <p:spPr bwMode="auto">
            <a:xfrm>
              <a:off x="661" y="3075"/>
              <a:ext cx="45" cy="46"/>
            </a:xfrm>
            <a:custGeom>
              <a:avLst/>
              <a:gdLst>
                <a:gd name="T0" fmla="*/ 0 w 45"/>
                <a:gd name="T1" fmla="*/ 0 h 46"/>
                <a:gd name="T2" fmla="*/ 45 w 45"/>
                <a:gd name="T3" fmla="*/ 23 h 46"/>
                <a:gd name="T4" fmla="*/ 0 w 45"/>
                <a:gd name="T5" fmla="*/ 46 h 46"/>
                <a:gd name="T6" fmla="*/ 0 w 45"/>
                <a:gd name="T7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46">
                  <a:moveTo>
                    <a:pt x="0" y="0"/>
                  </a:moveTo>
                  <a:lnTo>
                    <a:pt x="45" y="23"/>
                  </a:lnTo>
                  <a:lnTo>
                    <a:pt x="0" y="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B9B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Gulim" pitchFamily="34" charset="-127"/>
                <a:ea typeface="Gulim" pitchFamily="34" charset="-127"/>
              </a:endParaRPr>
            </a:p>
          </p:txBody>
        </p:sp>
        <p:sp>
          <p:nvSpPr>
            <p:cNvPr id="1137" name="Line 141"/>
            <p:cNvSpPr>
              <a:spLocks noChangeShapeType="1"/>
            </p:cNvSpPr>
            <p:nvPr/>
          </p:nvSpPr>
          <p:spPr bwMode="auto">
            <a:xfrm>
              <a:off x="933" y="3098"/>
              <a:ext cx="108" cy="0"/>
            </a:xfrm>
            <a:prstGeom prst="line">
              <a:avLst/>
            </a:prstGeom>
            <a:noFill/>
            <a:ln w="9525" cap="rnd">
              <a:solidFill>
                <a:srgbClr val="5B9BD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Gulim" pitchFamily="34" charset="-127"/>
                <a:ea typeface="Gulim" pitchFamily="34" charset="-127"/>
              </a:endParaRPr>
            </a:p>
          </p:txBody>
        </p:sp>
        <p:sp>
          <p:nvSpPr>
            <p:cNvPr id="1138" name="Freeform 142"/>
            <p:cNvSpPr>
              <a:spLocks/>
            </p:cNvSpPr>
            <p:nvPr/>
          </p:nvSpPr>
          <p:spPr bwMode="auto">
            <a:xfrm>
              <a:off x="1035" y="3075"/>
              <a:ext cx="45" cy="46"/>
            </a:xfrm>
            <a:custGeom>
              <a:avLst/>
              <a:gdLst>
                <a:gd name="T0" fmla="*/ 0 w 45"/>
                <a:gd name="T1" fmla="*/ 0 h 46"/>
                <a:gd name="T2" fmla="*/ 45 w 45"/>
                <a:gd name="T3" fmla="*/ 23 h 46"/>
                <a:gd name="T4" fmla="*/ 0 w 45"/>
                <a:gd name="T5" fmla="*/ 46 h 46"/>
                <a:gd name="T6" fmla="*/ 0 w 45"/>
                <a:gd name="T7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46">
                  <a:moveTo>
                    <a:pt x="0" y="0"/>
                  </a:moveTo>
                  <a:lnTo>
                    <a:pt x="45" y="23"/>
                  </a:lnTo>
                  <a:lnTo>
                    <a:pt x="0" y="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B9B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Gulim" pitchFamily="34" charset="-127"/>
                <a:ea typeface="Gulim" pitchFamily="34" charset="-127"/>
              </a:endParaRPr>
            </a:p>
          </p:txBody>
        </p:sp>
        <p:pic>
          <p:nvPicPr>
            <p:cNvPr id="1167" name="Picture 143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6" y="2078"/>
              <a:ext cx="231" cy="20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39" name="Rectangle 144"/>
            <p:cNvSpPr>
              <a:spLocks noChangeArrowheads="1"/>
            </p:cNvSpPr>
            <p:nvPr/>
          </p:nvSpPr>
          <p:spPr bwMode="auto">
            <a:xfrm>
              <a:off x="1500" y="2082"/>
              <a:ext cx="227" cy="2032"/>
            </a:xfrm>
            <a:prstGeom prst="rect">
              <a:avLst/>
            </a:prstGeom>
            <a:noFill/>
            <a:ln w="7938" cap="sq">
              <a:solidFill>
                <a:srgbClr val="4F88B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Gulim" pitchFamily="34" charset="-127"/>
                <a:ea typeface="Gulim" pitchFamily="34" charset="-127"/>
              </a:endParaRPr>
            </a:p>
          </p:txBody>
        </p:sp>
        <p:sp>
          <p:nvSpPr>
            <p:cNvPr id="1140" name="Rectangle 145"/>
            <p:cNvSpPr>
              <a:spLocks noChangeArrowheads="1"/>
            </p:cNvSpPr>
            <p:nvPr/>
          </p:nvSpPr>
          <p:spPr bwMode="auto">
            <a:xfrm>
              <a:off x="1558" y="2667"/>
              <a:ext cx="99" cy="10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ko-KR" altLang="en-US" sz="1500" b="0" i="0" u="none" strike="noStrike" cap="none" normalizeH="0" baseline="0" dirty="0" smtClean="0">
                  <a:ln>
                    <a:noFill/>
                  </a:ln>
                  <a:solidFill>
                    <a:srgbClr val="A53010"/>
                  </a:solidFill>
                  <a:effectLst/>
                  <a:latin typeface="Gulim" pitchFamily="34" charset="-127"/>
                  <a:ea typeface="Gulim" pitchFamily="34" charset="-127"/>
                </a:rPr>
                <a:t>업무정</a:t>
              </a:r>
              <a:endParaRPr kumimoji="0" lang="en-US" altLang="ko-KR" sz="1500" b="0" i="0" u="none" strike="noStrike" cap="none" normalizeH="0" baseline="0" dirty="0" smtClean="0">
                <a:ln>
                  <a:noFill/>
                </a:ln>
                <a:solidFill>
                  <a:srgbClr val="A53010"/>
                </a:solidFill>
                <a:effectLst/>
                <a:latin typeface="Gulim" pitchFamily="34" charset="-127"/>
                <a:ea typeface="Gulim" pitchFamily="34" charset="-127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ko-KR" altLang="en-US" sz="1500" b="0" i="0" u="none" strike="noStrike" cap="none" normalizeH="0" baseline="0" dirty="0" smtClean="0">
                  <a:ln>
                    <a:noFill/>
                  </a:ln>
                  <a:solidFill>
                    <a:srgbClr val="A53010"/>
                  </a:solidFill>
                  <a:effectLst/>
                  <a:latin typeface="Gulim" pitchFamily="34" charset="-127"/>
                  <a:ea typeface="Gulim" pitchFamily="34" charset="-127"/>
                </a:rPr>
                <a:t>보</a:t>
              </a:r>
              <a:endParaRPr kumimoji="0" lang="en-US" altLang="ko-KR" sz="1500" b="0" i="0" u="none" strike="noStrike" cap="none" normalizeH="0" baseline="0" dirty="0" smtClean="0">
                <a:ln>
                  <a:noFill/>
                </a:ln>
                <a:solidFill>
                  <a:srgbClr val="A53010"/>
                </a:solidFill>
                <a:effectLst/>
                <a:latin typeface="Gulim" pitchFamily="34" charset="-127"/>
                <a:ea typeface="Gulim" pitchFamily="34" charset="-127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ko-KR" altLang="en-US" sz="1500" b="0" i="0" u="none" strike="noStrike" cap="none" normalizeH="0" baseline="0" dirty="0" smtClean="0">
                  <a:ln>
                    <a:noFill/>
                  </a:ln>
                  <a:solidFill>
                    <a:srgbClr val="A53010"/>
                  </a:solidFill>
                  <a:effectLst/>
                  <a:latin typeface="Gulim" pitchFamily="34" charset="-127"/>
                  <a:ea typeface="Gulim" pitchFamily="34" charset="-127"/>
                </a:rPr>
                <a:t> 작성</a:t>
              </a:r>
              <a:endParaRPr kumimoji="0" lang="zh-CN" alt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ulim" pitchFamily="34" charset="-127"/>
                <a:ea typeface="Gulim" pitchFamily="34" charset="-127"/>
              </a:endParaRPr>
            </a:p>
          </p:txBody>
        </p:sp>
        <p:sp>
          <p:nvSpPr>
            <p:cNvPr id="1145" name="Rectangle 149"/>
            <p:cNvSpPr>
              <a:spLocks noChangeArrowheads="1"/>
            </p:cNvSpPr>
            <p:nvPr/>
          </p:nvSpPr>
          <p:spPr bwMode="auto">
            <a:xfrm>
              <a:off x="1558" y="3223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ulim" pitchFamily="34" charset="-127"/>
                <a:ea typeface="Gulim" pitchFamily="34" charset="-127"/>
              </a:endParaRPr>
            </a:p>
          </p:txBody>
        </p:sp>
        <p:sp>
          <p:nvSpPr>
            <p:cNvPr id="1147" name="Line 151"/>
            <p:cNvSpPr>
              <a:spLocks noChangeShapeType="1"/>
            </p:cNvSpPr>
            <p:nvPr/>
          </p:nvSpPr>
          <p:spPr bwMode="auto">
            <a:xfrm>
              <a:off x="1307" y="3098"/>
              <a:ext cx="154" cy="0"/>
            </a:xfrm>
            <a:prstGeom prst="line">
              <a:avLst/>
            </a:prstGeom>
            <a:noFill/>
            <a:ln w="9525" cap="rnd">
              <a:solidFill>
                <a:srgbClr val="5B9BD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Gulim" pitchFamily="34" charset="-127"/>
                <a:ea typeface="Gulim" pitchFamily="34" charset="-127"/>
              </a:endParaRPr>
            </a:p>
          </p:txBody>
        </p:sp>
        <p:sp>
          <p:nvSpPr>
            <p:cNvPr id="1148" name="Freeform 152"/>
            <p:cNvSpPr>
              <a:spLocks/>
            </p:cNvSpPr>
            <p:nvPr/>
          </p:nvSpPr>
          <p:spPr bwMode="auto">
            <a:xfrm>
              <a:off x="1455" y="3075"/>
              <a:ext cx="45" cy="46"/>
            </a:xfrm>
            <a:custGeom>
              <a:avLst/>
              <a:gdLst>
                <a:gd name="T0" fmla="*/ 0 w 45"/>
                <a:gd name="T1" fmla="*/ 0 h 46"/>
                <a:gd name="T2" fmla="*/ 45 w 45"/>
                <a:gd name="T3" fmla="*/ 23 h 46"/>
                <a:gd name="T4" fmla="*/ 0 w 45"/>
                <a:gd name="T5" fmla="*/ 46 h 46"/>
                <a:gd name="T6" fmla="*/ 0 w 45"/>
                <a:gd name="T7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46">
                  <a:moveTo>
                    <a:pt x="0" y="0"/>
                  </a:moveTo>
                  <a:lnTo>
                    <a:pt x="45" y="23"/>
                  </a:lnTo>
                  <a:lnTo>
                    <a:pt x="0" y="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B9B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Gulim" pitchFamily="34" charset="-127"/>
                <a:ea typeface="Gulim" pitchFamily="34" charset="-127"/>
              </a:endParaRPr>
            </a:p>
          </p:txBody>
        </p:sp>
        <p:sp>
          <p:nvSpPr>
            <p:cNvPr id="1149" name="Rectangle 153"/>
            <p:cNvSpPr>
              <a:spLocks noChangeArrowheads="1"/>
            </p:cNvSpPr>
            <p:nvPr/>
          </p:nvSpPr>
          <p:spPr bwMode="auto">
            <a:xfrm>
              <a:off x="1359" y="2978"/>
              <a:ext cx="90" cy="23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Gulim" pitchFamily="34" charset="-127"/>
                <a:ea typeface="Gulim" pitchFamily="34" charset="-127"/>
              </a:endParaRPr>
            </a:p>
          </p:txBody>
        </p:sp>
        <p:sp>
          <p:nvSpPr>
            <p:cNvPr id="1150" name="Rectangle 154"/>
            <p:cNvSpPr>
              <a:spLocks noChangeArrowheads="1"/>
            </p:cNvSpPr>
            <p:nvPr/>
          </p:nvSpPr>
          <p:spPr bwMode="auto">
            <a:xfrm>
              <a:off x="1361" y="2993"/>
              <a:ext cx="97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ko-KR" altLang="en-US" sz="1200" b="0" i="0" u="none" strike="noStrike" cap="none" normalizeH="0" baseline="0" dirty="0" smtClean="0">
                  <a:ln>
                    <a:noFill/>
                  </a:ln>
                  <a:solidFill>
                    <a:srgbClr val="4F88BB"/>
                  </a:solidFill>
                  <a:effectLst/>
                  <a:latin typeface="Gulim" pitchFamily="34" charset="-127"/>
                  <a:ea typeface="Gulim" pitchFamily="34" charset="-127"/>
                </a:rPr>
                <a:t>통</a:t>
              </a:r>
              <a:endParaRPr kumimoji="0" lang="en-US" altLang="ko-KR" sz="1200" b="0" i="0" u="none" strike="noStrike" cap="none" normalizeH="0" baseline="0" dirty="0" smtClean="0">
                <a:ln>
                  <a:noFill/>
                </a:ln>
                <a:solidFill>
                  <a:srgbClr val="4F88BB"/>
                </a:solidFill>
                <a:effectLst/>
                <a:latin typeface="Gulim" pitchFamily="34" charset="-127"/>
                <a:ea typeface="Gulim" pitchFamily="34" charset="-127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ko-KR" altLang="en-US" sz="1200" b="0" i="0" u="none" strike="noStrike" cap="none" normalizeH="0" baseline="0" dirty="0" smtClean="0">
                  <a:ln>
                    <a:noFill/>
                  </a:ln>
                  <a:solidFill>
                    <a:srgbClr val="4F88BB"/>
                  </a:solidFill>
                  <a:effectLst/>
                  <a:latin typeface="Gulim" pitchFamily="34" charset="-127"/>
                  <a:ea typeface="Gulim" pitchFamily="34" charset="-127"/>
                </a:rPr>
                <a:t>과</a:t>
              </a:r>
              <a:endParaRPr kumimoji="0" lang="zh-CN" alt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ulim" pitchFamily="34" charset="-127"/>
                <a:ea typeface="Gulim" pitchFamily="34" charset="-127"/>
              </a:endParaRPr>
            </a:p>
          </p:txBody>
        </p:sp>
        <p:sp>
          <p:nvSpPr>
            <p:cNvPr id="1151" name="Rectangle 155"/>
            <p:cNvSpPr>
              <a:spLocks noChangeArrowheads="1"/>
            </p:cNvSpPr>
            <p:nvPr/>
          </p:nvSpPr>
          <p:spPr bwMode="auto">
            <a:xfrm>
              <a:off x="1361" y="3113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ulim" pitchFamily="34" charset="-127"/>
                <a:ea typeface="Gulim" pitchFamily="34" charset="-127"/>
              </a:endParaRPr>
            </a:p>
          </p:txBody>
        </p:sp>
        <p:pic>
          <p:nvPicPr>
            <p:cNvPr id="1180" name="Picture 156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8" y="1443"/>
              <a:ext cx="317" cy="5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52" name="Freeform 157"/>
            <p:cNvSpPr>
              <a:spLocks/>
            </p:cNvSpPr>
            <p:nvPr/>
          </p:nvSpPr>
          <p:spPr bwMode="auto">
            <a:xfrm>
              <a:off x="3072" y="1445"/>
              <a:ext cx="313" cy="500"/>
            </a:xfrm>
            <a:custGeom>
              <a:avLst/>
              <a:gdLst>
                <a:gd name="T0" fmla="*/ 104 w 1040"/>
                <a:gd name="T1" fmla="*/ 1663 h 1663"/>
                <a:gd name="T2" fmla="*/ 936 w 1040"/>
                <a:gd name="T3" fmla="*/ 1663 h 1663"/>
                <a:gd name="T4" fmla="*/ 1040 w 1040"/>
                <a:gd name="T5" fmla="*/ 1559 h 1663"/>
                <a:gd name="T6" fmla="*/ 1040 w 1040"/>
                <a:gd name="T7" fmla="*/ 105 h 1663"/>
                <a:gd name="T8" fmla="*/ 936 w 1040"/>
                <a:gd name="T9" fmla="*/ 0 h 1663"/>
                <a:gd name="T10" fmla="*/ 104 w 1040"/>
                <a:gd name="T11" fmla="*/ 0 h 1663"/>
                <a:gd name="T12" fmla="*/ 0 w 1040"/>
                <a:gd name="T13" fmla="*/ 105 h 1663"/>
                <a:gd name="T14" fmla="*/ 0 w 1040"/>
                <a:gd name="T15" fmla="*/ 1559 h 1663"/>
                <a:gd name="T16" fmla="*/ 104 w 1040"/>
                <a:gd name="T17" fmla="*/ 1663 h 16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40" h="1663">
                  <a:moveTo>
                    <a:pt x="104" y="1663"/>
                  </a:moveTo>
                  <a:lnTo>
                    <a:pt x="936" y="1663"/>
                  </a:lnTo>
                  <a:cubicBezTo>
                    <a:pt x="994" y="1663"/>
                    <a:pt x="1040" y="1617"/>
                    <a:pt x="1040" y="1559"/>
                  </a:cubicBezTo>
                  <a:lnTo>
                    <a:pt x="1040" y="105"/>
                  </a:lnTo>
                  <a:cubicBezTo>
                    <a:pt x="1040" y="47"/>
                    <a:pt x="994" y="0"/>
                    <a:pt x="936" y="0"/>
                  </a:cubicBezTo>
                  <a:lnTo>
                    <a:pt x="104" y="0"/>
                  </a:lnTo>
                  <a:cubicBezTo>
                    <a:pt x="46" y="0"/>
                    <a:pt x="0" y="47"/>
                    <a:pt x="0" y="105"/>
                  </a:cubicBezTo>
                  <a:lnTo>
                    <a:pt x="0" y="1559"/>
                  </a:lnTo>
                  <a:cubicBezTo>
                    <a:pt x="0" y="1617"/>
                    <a:pt x="46" y="1663"/>
                    <a:pt x="104" y="1663"/>
                  </a:cubicBezTo>
                  <a:close/>
                </a:path>
              </a:pathLst>
            </a:custGeom>
            <a:noFill/>
            <a:ln w="7938" cap="sq">
              <a:solidFill>
                <a:srgbClr val="4F88B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Gulim" pitchFamily="34" charset="-127"/>
                <a:ea typeface="Gulim" pitchFamily="34" charset="-127"/>
              </a:endParaRPr>
            </a:p>
          </p:txBody>
        </p:sp>
        <p:sp>
          <p:nvSpPr>
            <p:cNvPr id="1154" name="Rectangle 158"/>
            <p:cNvSpPr>
              <a:spLocks noChangeArrowheads="1"/>
            </p:cNvSpPr>
            <p:nvPr/>
          </p:nvSpPr>
          <p:spPr bwMode="auto">
            <a:xfrm>
              <a:off x="3108" y="1556"/>
              <a:ext cx="259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ko-KR" altLang="en-US" sz="1600" b="1" i="0" u="none" strike="noStrike" cap="none" normalizeH="0" baseline="0" dirty="0" smtClean="0">
                  <a:ln>
                    <a:noFill/>
                  </a:ln>
                  <a:solidFill>
                    <a:srgbClr val="A60000"/>
                  </a:solidFill>
                  <a:effectLst/>
                  <a:latin typeface="Gulim" pitchFamily="34" charset="-127"/>
                  <a:ea typeface="Gulim" pitchFamily="34" charset="-127"/>
                </a:rPr>
                <a:t>예비</a:t>
              </a:r>
              <a:endParaRPr kumimoji="0" lang="en-US" altLang="ko-KR" sz="1600" b="1" i="0" u="none" strike="noStrike" cap="none" normalizeH="0" baseline="0" dirty="0" smtClean="0">
                <a:ln>
                  <a:noFill/>
                </a:ln>
                <a:solidFill>
                  <a:srgbClr val="A60000"/>
                </a:solidFill>
                <a:effectLst/>
                <a:latin typeface="Gulim" pitchFamily="34" charset="-127"/>
                <a:ea typeface="Gulim" pitchFamily="34" charset="-127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ko-KR" altLang="en-US" sz="1600" b="1" i="0" u="none" strike="noStrike" cap="none" normalizeH="0" baseline="0" dirty="0" smtClean="0">
                  <a:ln>
                    <a:noFill/>
                  </a:ln>
                  <a:solidFill>
                    <a:srgbClr val="A60000"/>
                  </a:solidFill>
                  <a:effectLst/>
                  <a:latin typeface="Gulim" pitchFamily="34" charset="-127"/>
                  <a:ea typeface="Gulim" pitchFamily="34" charset="-127"/>
                </a:rPr>
                <a:t>심사</a:t>
              </a:r>
              <a:endParaRPr kumimoji="0" lang="zh-CN" altLang="zh-CN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ulim" pitchFamily="34" charset="-127"/>
                <a:ea typeface="Gulim" pitchFamily="34" charset="-127"/>
              </a:endParaRPr>
            </a:p>
          </p:txBody>
        </p:sp>
        <p:sp>
          <p:nvSpPr>
            <p:cNvPr id="1155" name="Rectangle 159"/>
            <p:cNvSpPr>
              <a:spLocks noChangeArrowheads="1"/>
            </p:cNvSpPr>
            <p:nvPr/>
          </p:nvSpPr>
          <p:spPr bwMode="auto">
            <a:xfrm>
              <a:off x="3153" y="1711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ulim" pitchFamily="34" charset="-127"/>
                <a:ea typeface="Gulim" pitchFamily="34" charset="-127"/>
              </a:endParaRPr>
            </a:p>
          </p:txBody>
        </p:sp>
        <p:pic>
          <p:nvPicPr>
            <p:cNvPr id="1184" name="Picture 160"/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11" y="1443"/>
              <a:ext cx="322" cy="5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56" name="Freeform 161"/>
            <p:cNvSpPr>
              <a:spLocks/>
            </p:cNvSpPr>
            <p:nvPr/>
          </p:nvSpPr>
          <p:spPr bwMode="auto">
            <a:xfrm>
              <a:off x="3612" y="1445"/>
              <a:ext cx="312" cy="500"/>
            </a:xfrm>
            <a:custGeom>
              <a:avLst/>
              <a:gdLst>
                <a:gd name="T0" fmla="*/ 104 w 1041"/>
                <a:gd name="T1" fmla="*/ 1663 h 1663"/>
                <a:gd name="T2" fmla="*/ 937 w 1041"/>
                <a:gd name="T3" fmla="*/ 1663 h 1663"/>
                <a:gd name="T4" fmla="*/ 1041 w 1041"/>
                <a:gd name="T5" fmla="*/ 1559 h 1663"/>
                <a:gd name="T6" fmla="*/ 1041 w 1041"/>
                <a:gd name="T7" fmla="*/ 105 h 1663"/>
                <a:gd name="T8" fmla="*/ 937 w 1041"/>
                <a:gd name="T9" fmla="*/ 0 h 1663"/>
                <a:gd name="T10" fmla="*/ 104 w 1041"/>
                <a:gd name="T11" fmla="*/ 0 h 1663"/>
                <a:gd name="T12" fmla="*/ 0 w 1041"/>
                <a:gd name="T13" fmla="*/ 105 h 1663"/>
                <a:gd name="T14" fmla="*/ 0 w 1041"/>
                <a:gd name="T15" fmla="*/ 1559 h 1663"/>
                <a:gd name="T16" fmla="*/ 104 w 1041"/>
                <a:gd name="T17" fmla="*/ 1663 h 16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41" h="1663">
                  <a:moveTo>
                    <a:pt x="104" y="1663"/>
                  </a:moveTo>
                  <a:lnTo>
                    <a:pt x="937" y="1663"/>
                  </a:lnTo>
                  <a:cubicBezTo>
                    <a:pt x="994" y="1663"/>
                    <a:pt x="1041" y="1617"/>
                    <a:pt x="1041" y="1559"/>
                  </a:cubicBezTo>
                  <a:lnTo>
                    <a:pt x="1041" y="105"/>
                  </a:lnTo>
                  <a:cubicBezTo>
                    <a:pt x="1041" y="47"/>
                    <a:pt x="994" y="0"/>
                    <a:pt x="937" y="0"/>
                  </a:cubicBezTo>
                  <a:lnTo>
                    <a:pt x="104" y="0"/>
                  </a:lnTo>
                  <a:cubicBezTo>
                    <a:pt x="47" y="0"/>
                    <a:pt x="0" y="47"/>
                    <a:pt x="0" y="105"/>
                  </a:cubicBezTo>
                  <a:lnTo>
                    <a:pt x="0" y="1559"/>
                  </a:lnTo>
                  <a:cubicBezTo>
                    <a:pt x="0" y="1617"/>
                    <a:pt x="47" y="1663"/>
                    <a:pt x="104" y="1663"/>
                  </a:cubicBezTo>
                  <a:close/>
                </a:path>
              </a:pathLst>
            </a:custGeom>
            <a:noFill/>
            <a:ln w="7938" cap="sq">
              <a:solidFill>
                <a:srgbClr val="4F88B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Gulim" pitchFamily="34" charset="-127"/>
                <a:ea typeface="Gulim" pitchFamily="34" charset="-127"/>
              </a:endParaRPr>
            </a:p>
          </p:txBody>
        </p:sp>
        <p:sp>
          <p:nvSpPr>
            <p:cNvPr id="1157" name="Rectangle 162"/>
            <p:cNvSpPr>
              <a:spLocks noChangeArrowheads="1"/>
            </p:cNvSpPr>
            <p:nvPr/>
          </p:nvSpPr>
          <p:spPr bwMode="auto">
            <a:xfrm>
              <a:off x="3693" y="1511"/>
              <a:ext cx="129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ko-KR" altLang="en-US" sz="1600" b="1" i="0" u="none" strike="noStrike" cap="none" normalizeH="0" baseline="0" dirty="0" smtClean="0">
                  <a:ln>
                    <a:noFill/>
                  </a:ln>
                  <a:solidFill>
                    <a:srgbClr val="A60000"/>
                  </a:solidFill>
                  <a:effectLst/>
                  <a:latin typeface="Gulim" pitchFamily="34" charset="-127"/>
                  <a:ea typeface="Gulim" pitchFamily="34" charset="-127"/>
                </a:rPr>
                <a:t>예</a:t>
              </a:r>
              <a:endParaRPr lang="en-US" altLang="ko-KR" sz="1600" b="1" dirty="0">
                <a:solidFill>
                  <a:srgbClr val="A60000"/>
                </a:solidFill>
                <a:latin typeface="Gulim" pitchFamily="34" charset="-127"/>
                <a:ea typeface="Gulim" pitchFamily="34" charset="-127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ko-KR" altLang="en-US" sz="1600" b="1" i="0" u="none" strike="noStrike" cap="none" normalizeH="0" baseline="0" dirty="0" smtClean="0">
                  <a:ln>
                    <a:noFill/>
                  </a:ln>
                  <a:solidFill>
                    <a:srgbClr val="A60000"/>
                  </a:solidFill>
                  <a:effectLst/>
                  <a:latin typeface="Gulim" pitchFamily="34" charset="-127"/>
                  <a:ea typeface="Gulim" pitchFamily="34" charset="-127"/>
                </a:rPr>
                <a:t>약</a:t>
              </a:r>
              <a:endParaRPr kumimoji="0" lang="zh-CN" altLang="zh-CN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ulim" pitchFamily="34" charset="-127"/>
                <a:ea typeface="Gulim" pitchFamily="34" charset="-127"/>
              </a:endParaRPr>
            </a:p>
          </p:txBody>
        </p:sp>
        <p:sp>
          <p:nvSpPr>
            <p:cNvPr id="1158" name="Rectangle 163"/>
            <p:cNvSpPr>
              <a:spLocks noChangeArrowheads="1"/>
            </p:cNvSpPr>
            <p:nvPr/>
          </p:nvSpPr>
          <p:spPr bwMode="auto">
            <a:xfrm>
              <a:off x="3693" y="1711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ulim" pitchFamily="34" charset="-127"/>
                <a:ea typeface="Gulim" pitchFamily="34" charset="-127"/>
              </a:endParaRPr>
            </a:p>
          </p:txBody>
        </p:sp>
        <p:sp>
          <p:nvSpPr>
            <p:cNvPr id="1159" name="Line 164"/>
            <p:cNvSpPr>
              <a:spLocks noChangeShapeType="1"/>
            </p:cNvSpPr>
            <p:nvPr/>
          </p:nvSpPr>
          <p:spPr bwMode="auto">
            <a:xfrm>
              <a:off x="615" y="1695"/>
              <a:ext cx="346" cy="0"/>
            </a:xfrm>
            <a:prstGeom prst="line">
              <a:avLst/>
            </a:prstGeom>
            <a:noFill/>
            <a:ln w="20638" cap="rnd">
              <a:solidFill>
                <a:srgbClr val="41719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Gulim" pitchFamily="34" charset="-127"/>
                <a:ea typeface="Gulim" pitchFamily="34" charset="-127"/>
              </a:endParaRPr>
            </a:p>
          </p:txBody>
        </p:sp>
        <p:sp>
          <p:nvSpPr>
            <p:cNvPr id="1160" name="Freeform 165"/>
            <p:cNvSpPr>
              <a:spLocks/>
            </p:cNvSpPr>
            <p:nvPr/>
          </p:nvSpPr>
          <p:spPr bwMode="auto">
            <a:xfrm>
              <a:off x="955" y="1671"/>
              <a:ext cx="48" cy="49"/>
            </a:xfrm>
            <a:custGeom>
              <a:avLst/>
              <a:gdLst>
                <a:gd name="T0" fmla="*/ 0 w 48"/>
                <a:gd name="T1" fmla="*/ 0 h 49"/>
                <a:gd name="T2" fmla="*/ 48 w 48"/>
                <a:gd name="T3" fmla="*/ 24 h 49"/>
                <a:gd name="T4" fmla="*/ 0 w 48"/>
                <a:gd name="T5" fmla="*/ 49 h 49"/>
                <a:gd name="T6" fmla="*/ 0 w 48"/>
                <a:gd name="T7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49">
                  <a:moveTo>
                    <a:pt x="0" y="0"/>
                  </a:moveTo>
                  <a:lnTo>
                    <a:pt x="48" y="24"/>
                  </a:lnTo>
                  <a:lnTo>
                    <a:pt x="0" y="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171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Gulim" pitchFamily="34" charset="-127"/>
                <a:ea typeface="Gulim" pitchFamily="34" charset="-127"/>
              </a:endParaRPr>
            </a:p>
          </p:txBody>
        </p:sp>
        <p:sp>
          <p:nvSpPr>
            <p:cNvPr id="1161" name="Line 166"/>
            <p:cNvSpPr>
              <a:spLocks noChangeShapeType="1"/>
            </p:cNvSpPr>
            <p:nvPr/>
          </p:nvSpPr>
          <p:spPr bwMode="auto">
            <a:xfrm>
              <a:off x="1316" y="1695"/>
              <a:ext cx="471" cy="0"/>
            </a:xfrm>
            <a:prstGeom prst="line">
              <a:avLst/>
            </a:prstGeom>
            <a:noFill/>
            <a:ln w="20638" cap="rnd">
              <a:solidFill>
                <a:srgbClr val="41719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Gulim" pitchFamily="34" charset="-127"/>
                <a:ea typeface="Gulim" pitchFamily="34" charset="-127"/>
              </a:endParaRPr>
            </a:p>
          </p:txBody>
        </p:sp>
        <p:sp>
          <p:nvSpPr>
            <p:cNvPr id="1162" name="Freeform 167"/>
            <p:cNvSpPr>
              <a:spLocks/>
            </p:cNvSpPr>
            <p:nvPr/>
          </p:nvSpPr>
          <p:spPr bwMode="auto">
            <a:xfrm>
              <a:off x="1781" y="1671"/>
              <a:ext cx="49" cy="49"/>
            </a:xfrm>
            <a:custGeom>
              <a:avLst/>
              <a:gdLst>
                <a:gd name="T0" fmla="*/ 0 w 49"/>
                <a:gd name="T1" fmla="*/ 0 h 49"/>
                <a:gd name="T2" fmla="*/ 49 w 49"/>
                <a:gd name="T3" fmla="*/ 24 h 49"/>
                <a:gd name="T4" fmla="*/ 0 w 49"/>
                <a:gd name="T5" fmla="*/ 49 h 49"/>
                <a:gd name="T6" fmla="*/ 0 w 49"/>
                <a:gd name="T7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9">
                  <a:moveTo>
                    <a:pt x="0" y="0"/>
                  </a:moveTo>
                  <a:lnTo>
                    <a:pt x="49" y="24"/>
                  </a:lnTo>
                  <a:lnTo>
                    <a:pt x="0" y="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171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Gulim" pitchFamily="34" charset="-127"/>
                <a:ea typeface="Gulim" pitchFamily="34" charset="-127"/>
              </a:endParaRPr>
            </a:p>
          </p:txBody>
        </p:sp>
        <p:sp>
          <p:nvSpPr>
            <p:cNvPr id="1163" name="Line 168"/>
            <p:cNvSpPr>
              <a:spLocks noChangeShapeType="1"/>
            </p:cNvSpPr>
            <p:nvPr/>
          </p:nvSpPr>
          <p:spPr bwMode="auto">
            <a:xfrm>
              <a:off x="2851" y="1695"/>
              <a:ext cx="179" cy="0"/>
            </a:xfrm>
            <a:prstGeom prst="line">
              <a:avLst/>
            </a:prstGeom>
            <a:noFill/>
            <a:ln w="20638" cap="rnd">
              <a:solidFill>
                <a:srgbClr val="41719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Gulim" pitchFamily="34" charset="-127"/>
                <a:ea typeface="Gulim" pitchFamily="34" charset="-127"/>
              </a:endParaRPr>
            </a:p>
          </p:txBody>
        </p:sp>
        <p:sp>
          <p:nvSpPr>
            <p:cNvPr id="1164" name="Freeform 169"/>
            <p:cNvSpPr>
              <a:spLocks/>
            </p:cNvSpPr>
            <p:nvPr/>
          </p:nvSpPr>
          <p:spPr bwMode="auto">
            <a:xfrm>
              <a:off x="3023" y="1671"/>
              <a:ext cx="49" cy="49"/>
            </a:xfrm>
            <a:custGeom>
              <a:avLst/>
              <a:gdLst>
                <a:gd name="T0" fmla="*/ 0 w 49"/>
                <a:gd name="T1" fmla="*/ 0 h 49"/>
                <a:gd name="T2" fmla="*/ 49 w 49"/>
                <a:gd name="T3" fmla="*/ 24 h 49"/>
                <a:gd name="T4" fmla="*/ 0 w 49"/>
                <a:gd name="T5" fmla="*/ 49 h 49"/>
                <a:gd name="T6" fmla="*/ 0 w 49"/>
                <a:gd name="T7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9">
                  <a:moveTo>
                    <a:pt x="0" y="0"/>
                  </a:moveTo>
                  <a:lnTo>
                    <a:pt x="49" y="24"/>
                  </a:lnTo>
                  <a:lnTo>
                    <a:pt x="0" y="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171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Gulim" pitchFamily="34" charset="-127"/>
                <a:ea typeface="Gulim" pitchFamily="34" charset="-127"/>
              </a:endParaRPr>
            </a:p>
          </p:txBody>
        </p:sp>
        <p:sp>
          <p:nvSpPr>
            <p:cNvPr id="1165" name="Line 170"/>
            <p:cNvSpPr>
              <a:spLocks noChangeShapeType="1"/>
            </p:cNvSpPr>
            <p:nvPr/>
          </p:nvSpPr>
          <p:spPr bwMode="auto">
            <a:xfrm>
              <a:off x="3385" y="1695"/>
              <a:ext cx="184" cy="0"/>
            </a:xfrm>
            <a:prstGeom prst="line">
              <a:avLst/>
            </a:prstGeom>
            <a:noFill/>
            <a:ln w="20638" cap="rnd">
              <a:solidFill>
                <a:srgbClr val="41719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Gulim" pitchFamily="34" charset="-127"/>
                <a:ea typeface="Gulim" pitchFamily="34" charset="-127"/>
              </a:endParaRPr>
            </a:p>
          </p:txBody>
        </p:sp>
        <p:sp>
          <p:nvSpPr>
            <p:cNvPr id="1166" name="Freeform 171"/>
            <p:cNvSpPr>
              <a:spLocks/>
            </p:cNvSpPr>
            <p:nvPr/>
          </p:nvSpPr>
          <p:spPr bwMode="auto">
            <a:xfrm>
              <a:off x="3563" y="1671"/>
              <a:ext cx="49" cy="49"/>
            </a:xfrm>
            <a:custGeom>
              <a:avLst/>
              <a:gdLst>
                <a:gd name="T0" fmla="*/ 0 w 49"/>
                <a:gd name="T1" fmla="*/ 0 h 49"/>
                <a:gd name="T2" fmla="*/ 49 w 49"/>
                <a:gd name="T3" fmla="*/ 24 h 49"/>
                <a:gd name="T4" fmla="*/ 0 w 49"/>
                <a:gd name="T5" fmla="*/ 49 h 49"/>
                <a:gd name="T6" fmla="*/ 0 w 49"/>
                <a:gd name="T7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9">
                  <a:moveTo>
                    <a:pt x="0" y="0"/>
                  </a:moveTo>
                  <a:lnTo>
                    <a:pt x="49" y="24"/>
                  </a:lnTo>
                  <a:lnTo>
                    <a:pt x="0" y="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171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Gulim" pitchFamily="34" charset="-127"/>
                <a:ea typeface="Gulim" pitchFamily="34" charset="-127"/>
              </a:endParaRPr>
            </a:p>
          </p:txBody>
        </p:sp>
        <p:sp>
          <p:nvSpPr>
            <p:cNvPr id="1168" name="Line 172"/>
            <p:cNvSpPr>
              <a:spLocks noChangeShapeType="1"/>
            </p:cNvSpPr>
            <p:nvPr/>
          </p:nvSpPr>
          <p:spPr bwMode="auto">
            <a:xfrm>
              <a:off x="3924" y="1695"/>
              <a:ext cx="122" cy="0"/>
            </a:xfrm>
            <a:prstGeom prst="line">
              <a:avLst/>
            </a:prstGeom>
            <a:noFill/>
            <a:ln w="20638" cap="rnd">
              <a:solidFill>
                <a:srgbClr val="41719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Gulim" pitchFamily="34" charset="-127"/>
                <a:ea typeface="Gulim" pitchFamily="34" charset="-127"/>
              </a:endParaRPr>
            </a:p>
          </p:txBody>
        </p:sp>
        <p:sp>
          <p:nvSpPr>
            <p:cNvPr id="1169" name="Freeform 173"/>
            <p:cNvSpPr>
              <a:spLocks/>
            </p:cNvSpPr>
            <p:nvPr/>
          </p:nvSpPr>
          <p:spPr bwMode="auto">
            <a:xfrm>
              <a:off x="4040" y="1671"/>
              <a:ext cx="49" cy="49"/>
            </a:xfrm>
            <a:custGeom>
              <a:avLst/>
              <a:gdLst>
                <a:gd name="T0" fmla="*/ 0 w 49"/>
                <a:gd name="T1" fmla="*/ 0 h 49"/>
                <a:gd name="T2" fmla="*/ 49 w 49"/>
                <a:gd name="T3" fmla="*/ 24 h 49"/>
                <a:gd name="T4" fmla="*/ 0 w 49"/>
                <a:gd name="T5" fmla="*/ 49 h 49"/>
                <a:gd name="T6" fmla="*/ 0 w 49"/>
                <a:gd name="T7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9">
                  <a:moveTo>
                    <a:pt x="0" y="0"/>
                  </a:moveTo>
                  <a:lnTo>
                    <a:pt x="49" y="24"/>
                  </a:lnTo>
                  <a:lnTo>
                    <a:pt x="0" y="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171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Gulim" pitchFamily="34" charset="-127"/>
                <a:ea typeface="Gulim" pitchFamily="34" charset="-127"/>
              </a:endParaRPr>
            </a:p>
          </p:txBody>
        </p:sp>
        <p:sp>
          <p:nvSpPr>
            <p:cNvPr id="1170" name="Line 174"/>
            <p:cNvSpPr>
              <a:spLocks noChangeShapeType="1"/>
            </p:cNvSpPr>
            <p:nvPr/>
          </p:nvSpPr>
          <p:spPr bwMode="auto">
            <a:xfrm>
              <a:off x="4610" y="1695"/>
              <a:ext cx="99" cy="0"/>
            </a:xfrm>
            <a:prstGeom prst="line">
              <a:avLst/>
            </a:prstGeom>
            <a:noFill/>
            <a:ln w="20638" cap="rnd">
              <a:solidFill>
                <a:srgbClr val="41719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Gulim" pitchFamily="34" charset="-127"/>
                <a:ea typeface="Gulim" pitchFamily="34" charset="-127"/>
              </a:endParaRPr>
            </a:p>
          </p:txBody>
        </p:sp>
        <p:sp>
          <p:nvSpPr>
            <p:cNvPr id="1171" name="Freeform 175"/>
            <p:cNvSpPr>
              <a:spLocks/>
            </p:cNvSpPr>
            <p:nvPr/>
          </p:nvSpPr>
          <p:spPr bwMode="auto">
            <a:xfrm>
              <a:off x="4703" y="1671"/>
              <a:ext cx="49" cy="49"/>
            </a:xfrm>
            <a:custGeom>
              <a:avLst/>
              <a:gdLst>
                <a:gd name="T0" fmla="*/ 0 w 49"/>
                <a:gd name="T1" fmla="*/ 0 h 49"/>
                <a:gd name="T2" fmla="*/ 49 w 49"/>
                <a:gd name="T3" fmla="*/ 24 h 49"/>
                <a:gd name="T4" fmla="*/ 0 w 49"/>
                <a:gd name="T5" fmla="*/ 49 h 49"/>
                <a:gd name="T6" fmla="*/ 0 w 49"/>
                <a:gd name="T7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9">
                  <a:moveTo>
                    <a:pt x="0" y="0"/>
                  </a:moveTo>
                  <a:lnTo>
                    <a:pt x="49" y="24"/>
                  </a:lnTo>
                  <a:lnTo>
                    <a:pt x="0" y="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171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Gulim" pitchFamily="34" charset="-127"/>
                <a:ea typeface="Gulim" pitchFamily="34" charset="-127"/>
              </a:endParaRPr>
            </a:p>
          </p:txBody>
        </p:sp>
        <p:pic>
          <p:nvPicPr>
            <p:cNvPr id="1200" name="Picture 176"/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35" y="2078"/>
              <a:ext cx="288" cy="20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72" name="Rectangle 177"/>
            <p:cNvSpPr>
              <a:spLocks noChangeArrowheads="1"/>
            </p:cNvSpPr>
            <p:nvPr/>
          </p:nvSpPr>
          <p:spPr bwMode="auto">
            <a:xfrm>
              <a:off x="5235" y="2082"/>
              <a:ext cx="284" cy="2032"/>
            </a:xfrm>
            <a:prstGeom prst="rect">
              <a:avLst/>
            </a:prstGeom>
            <a:noFill/>
            <a:ln w="7938" cap="sq">
              <a:solidFill>
                <a:srgbClr val="4F88B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Gulim" pitchFamily="34" charset="-127"/>
                <a:ea typeface="Gulim" pitchFamily="34" charset="-127"/>
              </a:endParaRPr>
            </a:p>
          </p:txBody>
        </p:sp>
        <p:sp>
          <p:nvSpPr>
            <p:cNvPr id="1173" name="Rectangle 178"/>
            <p:cNvSpPr>
              <a:spLocks noChangeArrowheads="1"/>
            </p:cNvSpPr>
            <p:nvPr/>
          </p:nvSpPr>
          <p:spPr bwMode="auto">
            <a:xfrm>
              <a:off x="5264" y="2429"/>
              <a:ext cx="288" cy="13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ko-KR" altLang="en-US" sz="1400" dirty="0" smtClean="0">
                  <a:solidFill>
                    <a:srgbClr val="A53010"/>
                  </a:solidFill>
                  <a:latin typeface="Gulim" pitchFamily="34" charset="-127"/>
                  <a:ea typeface="Gulim" pitchFamily="34" charset="-127"/>
                </a:rPr>
                <a:t>자료 일치시 관련 규정에 따라 관련 증명 발급</a:t>
              </a:r>
              <a:endParaRPr kumimoji="0" lang="zh-CN" alt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ulim" pitchFamily="34" charset="-127"/>
                <a:ea typeface="Gulim" pitchFamily="34" charset="-127"/>
              </a:endParaRPr>
            </a:p>
          </p:txBody>
        </p:sp>
        <p:pic>
          <p:nvPicPr>
            <p:cNvPr id="1213" name="Picture 189"/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06" y="1443"/>
              <a:ext cx="322" cy="5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86" name="Freeform 190"/>
            <p:cNvSpPr>
              <a:spLocks/>
            </p:cNvSpPr>
            <p:nvPr/>
          </p:nvSpPr>
          <p:spPr bwMode="auto">
            <a:xfrm>
              <a:off x="5206" y="1445"/>
              <a:ext cx="313" cy="500"/>
            </a:xfrm>
            <a:custGeom>
              <a:avLst/>
              <a:gdLst>
                <a:gd name="T0" fmla="*/ 104 w 1041"/>
                <a:gd name="T1" fmla="*/ 1663 h 1663"/>
                <a:gd name="T2" fmla="*/ 937 w 1041"/>
                <a:gd name="T3" fmla="*/ 1663 h 1663"/>
                <a:gd name="T4" fmla="*/ 1041 w 1041"/>
                <a:gd name="T5" fmla="*/ 1559 h 1663"/>
                <a:gd name="T6" fmla="*/ 1041 w 1041"/>
                <a:gd name="T7" fmla="*/ 105 h 1663"/>
                <a:gd name="T8" fmla="*/ 937 w 1041"/>
                <a:gd name="T9" fmla="*/ 0 h 1663"/>
                <a:gd name="T10" fmla="*/ 104 w 1041"/>
                <a:gd name="T11" fmla="*/ 0 h 1663"/>
                <a:gd name="T12" fmla="*/ 0 w 1041"/>
                <a:gd name="T13" fmla="*/ 105 h 1663"/>
                <a:gd name="T14" fmla="*/ 0 w 1041"/>
                <a:gd name="T15" fmla="*/ 1559 h 1663"/>
                <a:gd name="T16" fmla="*/ 104 w 1041"/>
                <a:gd name="T17" fmla="*/ 1663 h 16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41" h="1663">
                  <a:moveTo>
                    <a:pt x="104" y="1663"/>
                  </a:moveTo>
                  <a:lnTo>
                    <a:pt x="937" y="1663"/>
                  </a:lnTo>
                  <a:cubicBezTo>
                    <a:pt x="994" y="1663"/>
                    <a:pt x="1041" y="1617"/>
                    <a:pt x="1041" y="1559"/>
                  </a:cubicBezTo>
                  <a:lnTo>
                    <a:pt x="1041" y="105"/>
                  </a:lnTo>
                  <a:cubicBezTo>
                    <a:pt x="1041" y="47"/>
                    <a:pt x="994" y="0"/>
                    <a:pt x="937" y="0"/>
                  </a:cubicBezTo>
                  <a:lnTo>
                    <a:pt x="104" y="0"/>
                  </a:lnTo>
                  <a:cubicBezTo>
                    <a:pt x="47" y="0"/>
                    <a:pt x="0" y="47"/>
                    <a:pt x="0" y="105"/>
                  </a:cubicBezTo>
                  <a:lnTo>
                    <a:pt x="0" y="1559"/>
                  </a:lnTo>
                  <a:cubicBezTo>
                    <a:pt x="0" y="1617"/>
                    <a:pt x="47" y="1663"/>
                    <a:pt x="104" y="1663"/>
                  </a:cubicBezTo>
                  <a:close/>
                </a:path>
              </a:pathLst>
            </a:custGeom>
            <a:noFill/>
            <a:ln w="7938" cap="sq">
              <a:solidFill>
                <a:srgbClr val="4F88B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Gulim" pitchFamily="34" charset="-127"/>
                <a:ea typeface="Gulim" pitchFamily="34" charset="-127"/>
              </a:endParaRPr>
            </a:p>
          </p:txBody>
        </p:sp>
        <p:sp>
          <p:nvSpPr>
            <p:cNvPr id="1187" name="Rectangle 191"/>
            <p:cNvSpPr>
              <a:spLocks noChangeArrowheads="1"/>
            </p:cNvSpPr>
            <p:nvPr/>
          </p:nvSpPr>
          <p:spPr bwMode="auto">
            <a:xfrm>
              <a:off x="5233" y="1538"/>
              <a:ext cx="259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ko-KR" altLang="en-US" sz="1600" b="1" i="0" u="none" strike="noStrike" cap="none" normalizeH="0" baseline="0" dirty="0" smtClean="0">
                  <a:ln>
                    <a:noFill/>
                  </a:ln>
                  <a:solidFill>
                    <a:srgbClr val="A60000"/>
                  </a:solidFill>
                  <a:effectLst/>
                  <a:latin typeface="Gulim" pitchFamily="34" charset="-127"/>
                  <a:ea typeface="Gulim" pitchFamily="34" charset="-127"/>
                </a:rPr>
                <a:t>증서</a:t>
              </a:r>
              <a:endParaRPr kumimoji="0" lang="en-US" altLang="ko-KR" sz="1600" b="1" i="0" u="none" strike="noStrike" cap="none" normalizeH="0" baseline="0" dirty="0" smtClean="0">
                <a:ln>
                  <a:noFill/>
                </a:ln>
                <a:solidFill>
                  <a:srgbClr val="A60000"/>
                </a:solidFill>
                <a:effectLst/>
                <a:latin typeface="Gulim" pitchFamily="34" charset="-127"/>
                <a:ea typeface="Gulim" pitchFamily="34" charset="-127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ko-KR" altLang="en-US" sz="1600" b="1" i="0" u="none" strike="noStrike" cap="none" normalizeH="0" baseline="0" dirty="0" smtClean="0">
                  <a:ln>
                    <a:noFill/>
                  </a:ln>
                  <a:solidFill>
                    <a:srgbClr val="A60000"/>
                  </a:solidFill>
                  <a:effectLst/>
                  <a:latin typeface="Gulim" pitchFamily="34" charset="-127"/>
                  <a:ea typeface="Gulim" pitchFamily="34" charset="-127"/>
                </a:rPr>
                <a:t>발급</a:t>
              </a:r>
              <a:endParaRPr kumimoji="0" lang="zh-CN" altLang="zh-CN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ulim" pitchFamily="34" charset="-127"/>
                <a:ea typeface="Gulim" pitchFamily="34" charset="-127"/>
              </a:endParaRPr>
            </a:p>
          </p:txBody>
        </p:sp>
        <p:sp>
          <p:nvSpPr>
            <p:cNvPr id="1188" name="Rectangle 192"/>
            <p:cNvSpPr>
              <a:spLocks noChangeArrowheads="1"/>
            </p:cNvSpPr>
            <p:nvPr/>
          </p:nvSpPr>
          <p:spPr bwMode="auto">
            <a:xfrm>
              <a:off x="5287" y="1711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ulim" pitchFamily="34" charset="-127"/>
                <a:ea typeface="Gulim" pitchFamily="34" charset="-127"/>
              </a:endParaRPr>
            </a:p>
          </p:txBody>
        </p:sp>
        <p:sp>
          <p:nvSpPr>
            <p:cNvPr id="1189" name="Line 193"/>
            <p:cNvSpPr>
              <a:spLocks noChangeShapeType="1"/>
            </p:cNvSpPr>
            <p:nvPr/>
          </p:nvSpPr>
          <p:spPr bwMode="auto">
            <a:xfrm>
              <a:off x="5065" y="1695"/>
              <a:ext cx="102" cy="0"/>
            </a:xfrm>
            <a:prstGeom prst="line">
              <a:avLst/>
            </a:prstGeom>
            <a:noFill/>
            <a:ln w="9525" cap="rnd">
              <a:solidFill>
                <a:srgbClr val="5B9BD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Gulim" pitchFamily="34" charset="-127"/>
                <a:ea typeface="Gulim" pitchFamily="34" charset="-127"/>
              </a:endParaRPr>
            </a:p>
          </p:txBody>
        </p:sp>
        <p:sp>
          <p:nvSpPr>
            <p:cNvPr id="1190" name="Freeform 194"/>
            <p:cNvSpPr>
              <a:spLocks/>
            </p:cNvSpPr>
            <p:nvPr/>
          </p:nvSpPr>
          <p:spPr bwMode="auto">
            <a:xfrm>
              <a:off x="5161" y="1673"/>
              <a:ext cx="45" cy="45"/>
            </a:xfrm>
            <a:custGeom>
              <a:avLst/>
              <a:gdLst>
                <a:gd name="T0" fmla="*/ 0 w 45"/>
                <a:gd name="T1" fmla="*/ 0 h 45"/>
                <a:gd name="T2" fmla="*/ 45 w 45"/>
                <a:gd name="T3" fmla="*/ 22 h 45"/>
                <a:gd name="T4" fmla="*/ 0 w 45"/>
                <a:gd name="T5" fmla="*/ 45 h 45"/>
                <a:gd name="T6" fmla="*/ 0 w 45"/>
                <a:gd name="T7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45">
                  <a:moveTo>
                    <a:pt x="0" y="0"/>
                  </a:moveTo>
                  <a:lnTo>
                    <a:pt x="45" y="22"/>
                  </a:lnTo>
                  <a:lnTo>
                    <a:pt x="0" y="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B9B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Gulim" pitchFamily="34" charset="-127"/>
                <a:ea typeface="Gulim" pitchFamily="34" charset="-127"/>
              </a:endParaRPr>
            </a:p>
          </p:txBody>
        </p:sp>
        <p:sp>
          <p:nvSpPr>
            <p:cNvPr id="1191" name="Line 195"/>
            <p:cNvSpPr>
              <a:spLocks noChangeShapeType="1"/>
            </p:cNvSpPr>
            <p:nvPr/>
          </p:nvSpPr>
          <p:spPr bwMode="auto">
            <a:xfrm>
              <a:off x="5043" y="3098"/>
              <a:ext cx="153" cy="0"/>
            </a:xfrm>
            <a:prstGeom prst="line">
              <a:avLst/>
            </a:prstGeom>
            <a:noFill/>
            <a:ln w="9525" cap="rnd">
              <a:solidFill>
                <a:srgbClr val="5B9BD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Gulim" pitchFamily="34" charset="-127"/>
                <a:ea typeface="Gulim" pitchFamily="34" charset="-127"/>
              </a:endParaRPr>
            </a:p>
          </p:txBody>
        </p:sp>
        <p:sp>
          <p:nvSpPr>
            <p:cNvPr id="1192" name="Freeform 196"/>
            <p:cNvSpPr>
              <a:spLocks/>
            </p:cNvSpPr>
            <p:nvPr/>
          </p:nvSpPr>
          <p:spPr bwMode="auto">
            <a:xfrm>
              <a:off x="5190" y="3075"/>
              <a:ext cx="45" cy="46"/>
            </a:xfrm>
            <a:custGeom>
              <a:avLst/>
              <a:gdLst>
                <a:gd name="T0" fmla="*/ 0 w 45"/>
                <a:gd name="T1" fmla="*/ 0 h 46"/>
                <a:gd name="T2" fmla="*/ 45 w 45"/>
                <a:gd name="T3" fmla="*/ 23 h 46"/>
                <a:gd name="T4" fmla="*/ 0 w 45"/>
                <a:gd name="T5" fmla="*/ 46 h 46"/>
                <a:gd name="T6" fmla="*/ 0 w 45"/>
                <a:gd name="T7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46">
                  <a:moveTo>
                    <a:pt x="0" y="0"/>
                  </a:moveTo>
                  <a:lnTo>
                    <a:pt x="45" y="23"/>
                  </a:lnTo>
                  <a:lnTo>
                    <a:pt x="0" y="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B9B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Gulim" pitchFamily="34" charset="-127"/>
                <a:ea typeface="Gulim" pitchFamily="34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0565661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520543" y="251236"/>
            <a:ext cx="817231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ko-KR" altLang="en-US" sz="3600" b="1" dirty="0" smtClean="0">
                <a:solidFill>
                  <a:srgbClr val="C00000"/>
                </a:solidFill>
                <a:latin typeface="Gulim" pitchFamily="34" charset="-127"/>
                <a:ea typeface="Gulim" pitchFamily="34" charset="-127"/>
              </a:rPr>
              <a:t>북경시 외국 전문가국 정보시스템</a:t>
            </a:r>
            <a:endParaRPr lang="zh-CN" altLang="en-US" sz="3600" b="1" dirty="0">
              <a:solidFill>
                <a:srgbClr val="C00000"/>
              </a:solidFill>
              <a:latin typeface="Gulim" pitchFamily="34" charset="-127"/>
              <a:ea typeface="Gulim" pitchFamily="34" charset="-127"/>
            </a:endParaRPr>
          </a:p>
        </p:txBody>
      </p:sp>
      <p:sp>
        <p:nvSpPr>
          <p:cNvPr id="6" name="Rectangle 19"/>
          <p:cNvSpPr>
            <a:spLocks noChangeArrowheads="1"/>
          </p:cNvSpPr>
          <p:nvPr/>
        </p:nvSpPr>
        <p:spPr bwMode="auto">
          <a:xfrm>
            <a:off x="747871" y="2049653"/>
            <a:ext cx="7850187" cy="58477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r>
              <a:rPr lang="en-US" altLang="zh-CN" sz="3200" b="1" dirty="0">
                <a:solidFill>
                  <a:srgbClr val="0070C0"/>
                </a:solidFill>
                <a:latin typeface="Gulim" pitchFamily="34" charset="-127"/>
                <a:ea typeface="Gulim" pitchFamily="34" charset="-127"/>
              </a:rPr>
              <a:t>1.  </a:t>
            </a:r>
            <a:r>
              <a:rPr lang="ko-KR" altLang="en-US" sz="3200" b="1" dirty="0">
                <a:solidFill>
                  <a:srgbClr val="0070C0"/>
                </a:solidFill>
                <a:latin typeface="Gulim" pitchFamily="34" charset="-127"/>
                <a:ea typeface="Gulim" pitchFamily="34" charset="-127"/>
              </a:rPr>
              <a:t>시스템 소개</a:t>
            </a:r>
            <a:endParaRPr lang="zh-CN" altLang="en-US" sz="3200" b="1" dirty="0">
              <a:solidFill>
                <a:srgbClr val="0070C0"/>
              </a:solidFill>
              <a:latin typeface="Gulim" pitchFamily="34" charset="-127"/>
              <a:ea typeface="Gulim" pitchFamily="34" charset="-127"/>
            </a:endParaRPr>
          </a:p>
        </p:txBody>
      </p:sp>
      <p:sp>
        <p:nvSpPr>
          <p:cNvPr id="7" name="Rectangle 19"/>
          <p:cNvSpPr>
            <a:spLocks noChangeArrowheads="1"/>
          </p:cNvSpPr>
          <p:nvPr/>
        </p:nvSpPr>
        <p:spPr bwMode="auto">
          <a:xfrm>
            <a:off x="747871" y="3019953"/>
            <a:ext cx="7850187" cy="58477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r>
              <a:rPr lang="en-US" altLang="zh-CN" sz="32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Gulim" pitchFamily="34" charset="-127"/>
                <a:ea typeface="Gulim" pitchFamily="34" charset="-127"/>
              </a:rPr>
              <a:t>2.  </a:t>
            </a:r>
            <a:r>
              <a:rPr lang="ko-KR" altLang="en-US" sz="32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Gulim" pitchFamily="34" charset="-127"/>
                <a:ea typeface="Gulim" pitchFamily="34" charset="-127"/>
              </a:rPr>
              <a:t>시스템 환경</a:t>
            </a:r>
            <a:endParaRPr lang="zh-CN" altLang="en-US" sz="3200" b="1" dirty="0">
              <a:solidFill>
                <a:schemeClr val="accent1">
                  <a:lumMod val="60000"/>
                  <a:lumOff val="40000"/>
                </a:schemeClr>
              </a:solidFill>
              <a:latin typeface="Gulim" pitchFamily="34" charset="-127"/>
              <a:ea typeface="Gulim" pitchFamily="34" charset="-127"/>
            </a:endParaRPr>
          </a:p>
        </p:txBody>
      </p:sp>
      <p:sp>
        <p:nvSpPr>
          <p:cNvPr id="8" name="Rectangle 19"/>
          <p:cNvSpPr>
            <a:spLocks noChangeArrowheads="1"/>
          </p:cNvSpPr>
          <p:nvPr/>
        </p:nvSpPr>
        <p:spPr bwMode="auto">
          <a:xfrm>
            <a:off x="747871" y="4051599"/>
            <a:ext cx="7850187" cy="58477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r>
              <a:rPr lang="en-US" altLang="zh-CN" sz="3200" b="1" dirty="0" smtClean="0">
                <a:solidFill>
                  <a:srgbClr val="0070C0"/>
                </a:solidFill>
                <a:latin typeface="Gulim" pitchFamily="34" charset="-127"/>
                <a:ea typeface="Gulim" pitchFamily="34" charset="-127"/>
              </a:rPr>
              <a:t>3.  </a:t>
            </a:r>
            <a:r>
              <a:rPr lang="ko-KR" altLang="en-US" sz="3200" b="1" dirty="0" smtClean="0">
                <a:solidFill>
                  <a:srgbClr val="0070C0"/>
                </a:solidFill>
                <a:latin typeface="Gulim" pitchFamily="34" charset="-127"/>
                <a:ea typeface="Gulim" pitchFamily="34" charset="-127"/>
              </a:rPr>
              <a:t>시스템 등록</a:t>
            </a:r>
            <a:endParaRPr lang="en-US" altLang="zh-CN" sz="3200" b="1" dirty="0" smtClean="0">
              <a:solidFill>
                <a:srgbClr val="0070C0"/>
              </a:solidFill>
              <a:latin typeface="Gulim" pitchFamily="34" charset="-127"/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1734897"/>
      </p:ext>
    </p:extLst>
  </p:cSld>
  <p:clrMapOvr>
    <a:masterClrMapping/>
  </p:clrMapOvr>
  <p:transition advTm="34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45773" y="70447"/>
            <a:ext cx="46128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ulim" pitchFamily="34" charset="-127"/>
                <a:ea typeface="Gulim" pitchFamily="34" charset="-127"/>
              </a:rPr>
              <a:t>2. </a:t>
            </a:r>
            <a:r>
              <a:rPr lang="ko-KR" altLang="en-US" sz="3600" b="1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ulim" pitchFamily="34" charset="-127"/>
                <a:ea typeface="Gulim" pitchFamily="34" charset="-127"/>
              </a:rPr>
              <a:t>시스템 환경</a:t>
            </a:r>
            <a:endParaRPr lang="zh-CN" altLang="en-US" sz="3600" b="1" dirty="0"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Gulim" pitchFamily="34" charset="-127"/>
              <a:ea typeface="Gulim" pitchFamily="34" charset="-127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69843" y="1261016"/>
            <a:ext cx="8323332" cy="1754326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2000">
                <a:solidFill>
                  <a:schemeClr val="accent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pPr algn="just"/>
            <a:r>
              <a:rPr lang="ko-KR" altLang="en-US" sz="2400" dirty="0" smtClean="0">
                <a:latin typeface="Gulim" pitchFamily="34" charset="-127"/>
                <a:ea typeface="Gulim" pitchFamily="34" charset="-127"/>
              </a:rPr>
              <a:t>기업고객은 온라인으로 신청해야 하며 해당 업무를 처리하는 컴퓨터에 기본적인 운영 환경을 설정하여 정상적으로 시스템 접속이 가능하도록 해야 함</a:t>
            </a:r>
            <a:endParaRPr lang="en-US" altLang="zh-CN" sz="2400" dirty="0" smtClean="0">
              <a:latin typeface="Gulim" pitchFamily="34" charset="-127"/>
              <a:ea typeface="Gulim" pitchFamily="34" charset="-127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701126" y="3015342"/>
            <a:ext cx="6628588" cy="26794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200000"/>
              </a:lnSpc>
            </a:pPr>
            <a:r>
              <a:rPr lang="ko-KR" altLang="en-US" sz="2200" dirty="0" smtClean="0">
                <a:solidFill>
                  <a:schemeClr val="accent1"/>
                </a:solidFill>
                <a:latin typeface="Gulim" pitchFamily="34" charset="-127"/>
                <a:ea typeface="Gulim" pitchFamily="34" charset="-127"/>
              </a:rPr>
              <a:t>시스템 환경 및 사전 준비 업무</a:t>
            </a:r>
            <a:r>
              <a:rPr lang="zh-CN" altLang="en-US" sz="2200" dirty="0" smtClean="0">
                <a:solidFill>
                  <a:schemeClr val="accent1"/>
                </a:solidFill>
                <a:latin typeface="Gulim" pitchFamily="34" charset="-127"/>
                <a:ea typeface="Gulim" pitchFamily="34" charset="-127"/>
              </a:rPr>
              <a:t>：</a:t>
            </a:r>
            <a:endParaRPr lang="en-US" altLang="zh-CN" sz="2200" dirty="0">
              <a:solidFill>
                <a:schemeClr val="accent1"/>
              </a:solidFill>
              <a:latin typeface="Gulim" pitchFamily="34" charset="-127"/>
              <a:ea typeface="Gulim" pitchFamily="34" charset="-127"/>
            </a:endParaRPr>
          </a:p>
          <a:p>
            <a:pPr marL="800100" lvl="1" indent="-34290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ko-KR" altLang="en-US" sz="2200" dirty="0" smtClean="0">
                <a:solidFill>
                  <a:schemeClr val="accent1"/>
                </a:solidFill>
                <a:latin typeface="Gulim" pitchFamily="34" charset="-127"/>
                <a:ea typeface="Gulim" pitchFamily="34" charset="-127"/>
              </a:rPr>
              <a:t>하드웨어 설비 및 인터넷 환경</a:t>
            </a:r>
            <a:endParaRPr lang="en-US" altLang="zh-CN" sz="2200" dirty="0">
              <a:solidFill>
                <a:schemeClr val="accent1"/>
              </a:solidFill>
              <a:latin typeface="Gulim" pitchFamily="34" charset="-127"/>
              <a:ea typeface="Gulim" pitchFamily="34" charset="-127"/>
            </a:endParaRPr>
          </a:p>
          <a:p>
            <a:pPr marL="800100" lvl="1" indent="-34290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ko-KR" altLang="en-US" sz="2200" dirty="0" smtClean="0">
                <a:solidFill>
                  <a:schemeClr val="accent1"/>
                </a:solidFill>
                <a:latin typeface="Gulim" pitchFamily="34" charset="-127"/>
                <a:ea typeface="Gulim" pitchFamily="34" charset="-127"/>
              </a:rPr>
              <a:t>인증서 및 인증서 환경</a:t>
            </a:r>
            <a:endParaRPr lang="en-US" altLang="zh-CN" sz="2200" dirty="0" smtClean="0">
              <a:solidFill>
                <a:schemeClr val="accent1"/>
              </a:solidFill>
              <a:latin typeface="Gulim" pitchFamily="34" charset="-127"/>
              <a:ea typeface="Gulim" pitchFamily="34" charset="-127"/>
            </a:endParaRPr>
          </a:p>
          <a:p>
            <a:pPr marL="800100" lvl="1" indent="-34290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ko-KR" altLang="en-US" sz="2200" dirty="0" smtClean="0">
                <a:solidFill>
                  <a:schemeClr val="accent1"/>
                </a:solidFill>
                <a:latin typeface="Gulim" pitchFamily="34" charset="-127"/>
                <a:ea typeface="Gulim" pitchFamily="34" charset="-127"/>
              </a:rPr>
              <a:t>시스템 환경 설치</a:t>
            </a:r>
            <a:endParaRPr lang="zh-CN" altLang="en-US" sz="2200" dirty="0" smtClean="0">
              <a:solidFill>
                <a:schemeClr val="accent1"/>
              </a:solidFill>
              <a:latin typeface="Gulim" pitchFamily="34" charset="-127"/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753370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503582" y="1287521"/>
            <a:ext cx="8323332" cy="449353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2000">
                <a:solidFill>
                  <a:schemeClr val="accent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pPr marL="800100" lvl="1" indent="-34290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ko-KR" altLang="en-US" sz="2200" b="1" dirty="0" smtClean="0">
                <a:solidFill>
                  <a:schemeClr val="accent1"/>
                </a:solidFill>
                <a:latin typeface="Gulim" pitchFamily="34" charset="-127"/>
                <a:ea typeface="Gulim" pitchFamily="34" charset="-127"/>
              </a:rPr>
              <a:t>하드웨어 설비 및 인터넷 환경</a:t>
            </a:r>
            <a:endParaRPr lang="en-US" altLang="zh-CN" sz="2200" b="1" dirty="0" smtClean="0">
              <a:solidFill>
                <a:schemeClr val="accent1"/>
              </a:solidFill>
              <a:latin typeface="Gulim" pitchFamily="34" charset="-127"/>
              <a:ea typeface="Gulim" pitchFamily="34" charset="-127"/>
            </a:endParaRPr>
          </a:p>
          <a:p>
            <a:pPr marL="1257300" lvl="2" indent="-342900">
              <a:lnSpc>
                <a:spcPct val="200000"/>
              </a:lnSpc>
              <a:buFont typeface="Wingdings" panose="05000000000000000000" pitchFamily="2" charset="2"/>
              <a:buChar char="p"/>
            </a:pPr>
            <a:r>
              <a:rPr lang="ko-KR" altLang="en-US" sz="2200" dirty="0" smtClean="0">
                <a:solidFill>
                  <a:schemeClr val="accent1"/>
                </a:solidFill>
                <a:latin typeface="Gulim" pitchFamily="34" charset="-127"/>
                <a:ea typeface="Gulim" pitchFamily="34" charset="-127"/>
                <a:cs typeface="Arial" panose="020B0604020202020204" pitchFamily="34" charset="0"/>
              </a:rPr>
              <a:t>컴퓨터 </a:t>
            </a:r>
            <a:r>
              <a:rPr lang="en-US" altLang="ko-KR" sz="2200" dirty="0" smtClean="0">
                <a:solidFill>
                  <a:schemeClr val="accent1"/>
                </a:solidFill>
                <a:latin typeface="Gulim" pitchFamily="34" charset="-127"/>
                <a:ea typeface="Gulim" pitchFamily="34" charset="-127"/>
                <a:cs typeface="Arial" panose="020B0604020202020204" pitchFamily="34" charset="0"/>
              </a:rPr>
              <a:t>1</a:t>
            </a:r>
            <a:r>
              <a:rPr lang="ko-KR" altLang="en-US" sz="2200" dirty="0" smtClean="0">
                <a:solidFill>
                  <a:schemeClr val="accent1"/>
                </a:solidFill>
                <a:latin typeface="Gulim" pitchFamily="34" charset="-127"/>
                <a:ea typeface="Gulim" pitchFamily="34" charset="-127"/>
                <a:cs typeface="Arial" panose="020B0604020202020204" pitchFamily="34" charset="0"/>
              </a:rPr>
              <a:t>대</a:t>
            </a:r>
            <a:r>
              <a:rPr lang="en-US" altLang="ko-KR" sz="2200" dirty="0" smtClean="0">
                <a:solidFill>
                  <a:schemeClr val="accent1"/>
                </a:solidFill>
                <a:latin typeface="Gulim" pitchFamily="34" charset="-127"/>
                <a:ea typeface="Gulim" pitchFamily="34" charset="-127"/>
                <a:cs typeface="Arial" panose="020B0604020202020204" pitchFamily="34" charset="0"/>
              </a:rPr>
              <a:t>, </a:t>
            </a:r>
            <a:r>
              <a:rPr lang="en-US" altLang="zh-CN" sz="2200" dirty="0" smtClean="0">
                <a:solidFill>
                  <a:schemeClr val="accent1"/>
                </a:solidFill>
                <a:latin typeface="Gulim" pitchFamily="34" charset="-127"/>
                <a:ea typeface="Gulim" pitchFamily="34" charset="-127"/>
                <a:cs typeface="Arial" panose="020B0604020202020204" pitchFamily="34" charset="0"/>
              </a:rPr>
              <a:t>windows XP </a:t>
            </a:r>
            <a:r>
              <a:rPr lang="ko-KR" altLang="en-US" sz="2200" dirty="0" smtClean="0">
                <a:solidFill>
                  <a:schemeClr val="accent1"/>
                </a:solidFill>
                <a:latin typeface="Gulim" pitchFamily="34" charset="-127"/>
                <a:ea typeface="Gulim" pitchFamily="34" charset="-127"/>
                <a:cs typeface="Arial" panose="020B0604020202020204" pitchFamily="34" charset="0"/>
              </a:rPr>
              <a:t>이상 시스템</a:t>
            </a:r>
            <a:endParaRPr lang="en-US" altLang="zh-CN" sz="2200" dirty="0" smtClean="0">
              <a:solidFill>
                <a:schemeClr val="accent1"/>
              </a:solidFill>
              <a:latin typeface="Gulim" pitchFamily="34" charset="-127"/>
              <a:ea typeface="Gulim" pitchFamily="34" charset="-127"/>
              <a:cs typeface="Arial" panose="020B0604020202020204" pitchFamily="34" charset="0"/>
            </a:endParaRPr>
          </a:p>
          <a:p>
            <a:pPr lvl="2">
              <a:lnSpc>
                <a:spcPct val="200000"/>
              </a:lnSpc>
            </a:pPr>
            <a:r>
              <a:rPr lang="en-US" altLang="ko-KR" sz="2200" dirty="0" smtClean="0">
                <a:solidFill>
                  <a:srgbClr val="C00000"/>
                </a:solidFill>
                <a:latin typeface="Gulim" pitchFamily="34" charset="-127"/>
                <a:ea typeface="Gulim" pitchFamily="34" charset="-127"/>
                <a:cs typeface="Arial" panose="020B0604020202020204" pitchFamily="34" charset="0"/>
              </a:rPr>
              <a:t>(</a:t>
            </a:r>
            <a:r>
              <a:rPr lang="ko-KR" altLang="en-US" sz="2200" dirty="0" smtClean="0">
                <a:solidFill>
                  <a:srgbClr val="C00000"/>
                </a:solidFill>
                <a:latin typeface="Gulim" pitchFamily="34" charset="-127"/>
                <a:ea typeface="Gulim" pitchFamily="34" charset="-127"/>
                <a:cs typeface="Arial" panose="020B0604020202020204" pitchFamily="34" charset="0"/>
              </a:rPr>
              <a:t>현재 </a:t>
            </a:r>
            <a:r>
              <a:rPr lang="en-US" altLang="zh-CN" sz="2200" dirty="0" smtClean="0">
                <a:solidFill>
                  <a:srgbClr val="C00000"/>
                </a:solidFill>
                <a:latin typeface="Gulim" pitchFamily="34" charset="-127"/>
                <a:ea typeface="Gulim" pitchFamily="34" charset="-127"/>
                <a:cs typeface="Arial" panose="020B0604020202020204" pitchFamily="34" charset="0"/>
              </a:rPr>
              <a:t>Windows </a:t>
            </a:r>
            <a:r>
              <a:rPr lang="en-US" altLang="zh-CN" sz="2200" dirty="0" err="1">
                <a:solidFill>
                  <a:srgbClr val="C00000"/>
                </a:solidFill>
                <a:latin typeface="Gulim" pitchFamily="34" charset="-127"/>
                <a:ea typeface="Gulim" pitchFamily="34" charset="-127"/>
                <a:cs typeface="Arial" panose="020B0604020202020204" pitchFamily="34" charset="0"/>
              </a:rPr>
              <a:t>xp</a:t>
            </a:r>
            <a:r>
              <a:rPr lang="zh-CN" altLang="zh-CN" sz="2200" dirty="0">
                <a:solidFill>
                  <a:srgbClr val="C00000"/>
                </a:solidFill>
                <a:latin typeface="Gulim" pitchFamily="34" charset="-127"/>
                <a:ea typeface="Gulim" pitchFamily="34" charset="-127"/>
                <a:cs typeface="Arial" panose="020B0604020202020204" pitchFamily="34" charset="0"/>
              </a:rPr>
              <a:t>（</a:t>
            </a:r>
            <a:r>
              <a:rPr lang="en-US" altLang="zh-CN" sz="2200" dirty="0" smtClean="0">
                <a:solidFill>
                  <a:srgbClr val="C00000"/>
                </a:solidFill>
                <a:latin typeface="Gulim" pitchFamily="34" charset="-127"/>
                <a:ea typeface="Gulim" pitchFamily="34" charset="-127"/>
                <a:cs typeface="Arial" panose="020B0604020202020204" pitchFamily="34" charset="0"/>
              </a:rPr>
              <a:t>home</a:t>
            </a:r>
            <a:r>
              <a:rPr lang="ko-KR" altLang="en-US" sz="2200" dirty="0" smtClean="0">
                <a:solidFill>
                  <a:srgbClr val="C00000"/>
                </a:solidFill>
                <a:latin typeface="Gulim" pitchFamily="34" charset="-127"/>
                <a:ea typeface="Gulim" pitchFamily="34" charset="-127"/>
                <a:cs typeface="Arial" panose="020B0604020202020204" pitchFamily="34" charset="0"/>
              </a:rPr>
              <a:t>버전</a:t>
            </a:r>
            <a:r>
              <a:rPr lang="zh-CN" altLang="zh-CN" sz="2200" dirty="0" smtClean="0">
                <a:solidFill>
                  <a:srgbClr val="C00000"/>
                </a:solidFill>
                <a:latin typeface="Gulim" pitchFamily="34" charset="-127"/>
                <a:ea typeface="Gulim" pitchFamily="34" charset="-127"/>
                <a:cs typeface="Arial" panose="020B0604020202020204" pitchFamily="34" charset="0"/>
              </a:rPr>
              <a:t>）</a:t>
            </a:r>
            <a:r>
              <a:rPr lang="ko-KR" altLang="en-US" sz="2200" dirty="0" smtClean="0">
                <a:solidFill>
                  <a:srgbClr val="C00000"/>
                </a:solidFill>
                <a:latin typeface="Gulim" pitchFamily="34" charset="-127"/>
                <a:ea typeface="Gulim" pitchFamily="34" charset="-127"/>
                <a:cs typeface="Arial" panose="020B0604020202020204" pitchFamily="34" charset="0"/>
              </a:rPr>
              <a:t>시스템은 지원하지 않음</a:t>
            </a:r>
            <a:r>
              <a:rPr lang="en-US" altLang="ko-KR" sz="2200" dirty="0" smtClean="0">
                <a:solidFill>
                  <a:srgbClr val="C00000"/>
                </a:solidFill>
                <a:latin typeface="Gulim" pitchFamily="34" charset="-127"/>
                <a:ea typeface="Gulim" pitchFamily="34" charset="-127"/>
                <a:cs typeface="Arial" panose="020B0604020202020204" pitchFamily="34" charset="0"/>
              </a:rPr>
              <a:t>)</a:t>
            </a:r>
            <a:endParaRPr lang="en-US" altLang="zh-CN" sz="2200" dirty="0">
              <a:solidFill>
                <a:srgbClr val="C00000"/>
              </a:solidFill>
              <a:latin typeface="Gulim" pitchFamily="34" charset="-127"/>
              <a:ea typeface="Gulim" pitchFamily="34" charset="-127"/>
              <a:cs typeface="Arial" panose="020B0604020202020204" pitchFamily="34" charset="0"/>
            </a:endParaRPr>
          </a:p>
          <a:p>
            <a:pPr marL="1257300" lvl="2" indent="-342900">
              <a:lnSpc>
                <a:spcPct val="200000"/>
              </a:lnSpc>
              <a:buFont typeface="Wingdings" panose="05000000000000000000" pitchFamily="2" charset="2"/>
              <a:buChar char="p"/>
            </a:pPr>
            <a:r>
              <a:rPr lang="en-US" altLang="zh-CN" sz="2200" dirty="0" smtClean="0">
                <a:solidFill>
                  <a:schemeClr val="accent1"/>
                </a:solidFill>
                <a:latin typeface="Gulim" pitchFamily="34" charset="-127"/>
                <a:ea typeface="Gulim" pitchFamily="34" charset="-127"/>
                <a:cs typeface="Arial" panose="020B0604020202020204" pitchFamily="34" charset="0"/>
              </a:rPr>
              <a:t>Internet Explorer </a:t>
            </a:r>
            <a:r>
              <a:rPr lang="ko-KR" altLang="en-US" sz="2200" dirty="0" smtClean="0">
                <a:solidFill>
                  <a:schemeClr val="accent1"/>
                </a:solidFill>
                <a:latin typeface="Gulim" pitchFamily="34" charset="-127"/>
                <a:ea typeface="Gulim" pitchFamily="34" charset="-127"/>
                <a:cs typeface="Arial" panose="020B0604020202020204" pitchFamily="34" charset="0"/>
              </a:rPr>
              <a:t>브라우저 설치</a:t>
            </a:r>
            <a:r>
              <a:rPr lang="en-US" altLang="ko-KR" sz="2200" dirty="0">
                <a:solidFill>
                  <a:schemeClr val="accent1"/>
                </a:solidFill>
                <a:latin typeface="Gulim" pitchFamily="34" charset="-127"/>
                <a:ea typeface="Gulim" pitchFamily="34" charset="-127"/>
                <a:cs typeface="Arial" panose="020B0604020202020204" pitchFamily="34" charset="0"/>
              </a:rPr>
              <a:t>(</a:t>
            </a:r>
            <a:r>
              <a:rPr lang="en-US" altLang="zh-CN" sz="2200" dirty="0" smtClean="0">
                <a:solidFill>
                  <a:schemeClr val="accent1"/>
                </a:solidFill>
                <a:latin typeface="Gulim" pitchFamily="34" charset="-127"/>
                <a:ea typeface="Gulim" pitchFamily="34" charset="-127"/>
                <a:cs typeface="Arial" panose="020B0604020202020204" pitchFamily="34" charset="0"/>
              </a:rPr>
              <a:t>Internet </a:t>
            </a:r>
            <a:r>
              <a:rPr lang="en-US" altLang="zh-CN" sz="2200" dirty="0">
                <a:solidFill>
                  <a:schemeClr val="accent1"/>
                </a:solidFill>
                <a:latin typeface="Gulim" pitchFamily="34" charset="-127"/>
                <a:ea typeface="Gulim" pitchFamily="34" charset="-127"/>
                <a:cs typeface="Arial" panose="020B0604020202020204" pitchFamily="34" charset="0"/>
              </a:rPr>
              <a:t>Explorer 8</a:t>
            </a:r>
            <a:r>
              <a:rPr lang="en-US" altLang="zh-CN" sz="2200" dirty="0" smtClean="0">
                <a:solidFill>
                  <a:schemeClr val="accent1"/>
                </a:solidFill>
                <a:latin typeface="Gulim" pitchFamily="34" charset="-127"/>
                <a:ea typeface="Gulim" pitchFamily="34" charset="-127"/>
                <a:cs typeface="Arial" panose="020B0604020202020204" pitchFamily="34" charset="0"/>
              </a:rPr>
              <a:t>.0  </a:t>
            </a:r>
            <a:r>
              <a:rPr lang="ko-KR" altLang="en-US" sz="2200" dirty="0" smtClean="0">
                <a:solidFill>
                  <a:schemeClr val="accent1"/>
                </a:solidFill>
                <a:latin typeface="Gulim" pitchFamily="34" charset="-127"/>
                <a:ea typeface="Gulim" pitchFamily="34" charset="-127"/>
                <a:cs typeface="Arial" panose="020B0604020202020204" pitchFamily="34" charset="0"/>
              </a:rPr>
              <a:t>이상 버전</a:t>
            </a:r>
            <a:r>
              <a:rPr lang="zh-CN" altLang="en-US" sz="2200" dirty="0" smtClean="0">
                <a:solidFill>
                  <a:schemeClr val="accent1"/>
                </a:solidFill>
                <a:latin typeface="Gulim" pitchFamily="34" charset="-127"/>
                <a:ea typeface="Gulim" pitchFamily="34" charset="-127"/>
                <a:cs typeface="Arial" panose="020B0604020202020204" pitchFamily="34" charset="0"/>
              </a:rPr>
              <a:t>）</a:t>
            </a:r>
            <a:r>
              <a:rPr lang="en-US" altLang="zh-CN" sz="2200" dirty="0" smtClean="0">
                <a:solidFill>
                  <a:schemeClr val="accent1"/>
                </a:solidFill>
                <a:latin typeface="Gulim" pitchFamily="34" charset="-127"/>
                <a:ea typeface="Gulim" pitchFamily="34" charset="-127"/>
                <a:cs typeface="Arial" panose="020B0604020202020204" pitchFamily="34" charset="0"/>
              </a:rPr>
              <a:t> </a:t>
            </a:r>
          </a:p>
          <a:p>
            <a:pPr marL="1257300" lvl="2" indent="-342900">
              <a:lnSpc>
                <a:spcPct val="200000"/>
              </a:lnSpc>
              <a:buFont typeface="Wingdings" panose="05000000000000000000" pitchFamily="2" charset="2"/>
              <a:buChar char="p"/>
            </a:pPr>
            <a:r>
              <a:rPr lang="ko-KR" altLang="en-US" sz="2200" dirty="0" smtClean="0">
                <a:solidFill>
                  <a:schemeClr val="accent1"/>
                </a:solidFill>
                <a:latin typeface="Gulim" pitchFamily="34" charset="-127"/>
                <a:ea typeface="Gulim" pitchFamily="34" charset="-127"/>
                <a:cs typeface="Arial" panose="020B0604020202020204" pitchFamily="34" charset="0"/>
              </a:rPr>
              <a:t>인터넷 접속 필요</a:t>
            </a:r>
            <a:endParaRPr lang="en-US" altLang="zh-CN" sz="2200" dirty="0">
              <a:solidFill>
                <a:schemeClr val="accent1"/>
              </a:solidFill>
              <a:latin typeface="Gulim" pitchFamily="34" charset="-127"/>
              <a:ea typeface="Gulim" pitchFamily="34" charset="-127"/>
              <a:cs typeface="Arial" panose="020B0604020202020204" pitchFamily="34" charset="0"/>
            </a:endParaRPr>
          </a:p>
          <a:p>
            <a:pPr lvl="1"/>
            <a:endParaRPr lang="zh-CN" altLang="en-US" sz="2200" dirty="0">
              <a:latin typeface="Gulim" pitchFamily="34" charset="-127"/>
              <a:ea typeface="Gulim" pitchFamily="34" charset="-127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45773" y="70447"/>
            <a:ext cx="46128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ulim" pitchFamily="34" charset="-127"/>
                <a:ea typeface="Gulim" pitchFamily="34" charset="-127"/>
              </a:rPr>
              <a:t>2. </a:t>
            </a:r>
            <a:r>
              <a:rPr lang="ko-KR" altLang="en-US" sz="3600" b="1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ulim" pitchFamily="34" charset="-127"/>
                <a:ea typeface="Gulim" pitchFamily="34" charset="-127"/>
              </a:rPr>
              <a:t>시스템 환경</a:t>
            </a:r>
            <a:endParaRPr lang="zh-CN" altLang="en-US" sz="3600" b="1" dirty="0"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Gulim" pitchFamily="34" charset="-127"/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466739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596946" y="1048981"/>
            <a:ext cx="8323332" cy="521373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2000">
                <a:solidFill>
                  <a:schemeClr val="accent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pPr marL="800100" lvl="1" indent="-342900" algn="just" latinLnBrk="1">
              <a:lnSpc>
                <a:spcPct val="130000"/>
              </a:lnSpc>
              <a:buFont typeface="Wingdings" panose="05000000000000000000" pitchFamily="2" charset="2"/>
              <a:buChar char="ü"/>
            </a:pPr>
            <a:r>
              <a:rPr lang="ko-KR" altLang="en-US" sz="2200" b="1" dirty="0" smtClean="0">
                <a:solidFill>
                  <a:schemeClr val="accent1"/>
                </a:solidFill>
                <a:latin typeface="Gulim" pitchFamily="34" charset="-127"/>
                <a:ea typeface="Gulim" pitchFamily="34" charset="-127"/>
              </a:rPr>
              <a:t>인증서 및 인증서 환경</a:t>
            </a:r>
            <a:endParaRPr lang="en-US" altLang="ko-KR" sz="2200" b="1" dirty="0" smtClean="0">
              <a:solidFill>
                <a:schemeClr val="accent1"/>
              </a:solidFill>
              <a:latin typeface="Gulim" pitchFamily="34" charset="-127"/>
              <a:ea typeface="Gulim" pitchFamily="34" charset="-127"/>
            </a:endParaRPr>
          </a:p>
          <a:p>
            <a:pPr lvl="1" algn="just" latinLnBrk="1">
              <a:lnSpc>
                <a:spcPct val="130000"/>
              </a:lnSpc>
            </a:pPr>
            <a:r>
              <a:rPr lang="ko-KR" altLang="en-US" dirty="0" smtClean="0">
                <a:solidFill>
                  <a:schemeClr val="accent1">
                    <a:lumMod val="50000"/>
                  </a:schemeClr>
                </a:solidFill>
                <a:latin typeface="Gulim" pitchFamily="34" charset="-127"/>
                <a:ea typeface="Gulim" pitchFamily="34" charset="-127"/>
              </a:rPr>
              <a:t>외전시스템을 </a:t>
            </a:r>
            <a:r>
              <a:rPr lang="ko-KR" altLang="en-US" dirty="0">
                <a:solidFill>
                  <a:schemeClr val="accent1">
                    <a:lumMod val="50000"/>
                  </a:schemeClr>
                </a:solidFill>
                <a:latin typeface="Gulim" pitchFamily="34" charset="-127"/>
                <a:ea typeface="Gulim" pitchFamily="34" charset="-127"/>
              </a:rPr>
              <a:t>통해 업무 처리 시 북경시 기업 인증서를 사용해야 함</a:t>
            </a:r>
            <a:r>
              <a:rPr lang="en-US" altLang="ko-KR" dirty="0">
                <a:solidFill>
                  <a:schemeClr val="accent1">
                    <a:lumMod val="50000"/>
                  </a:schemeClr>
                </a:solidFill>
                <a:latin typeface="Gulim" pitchFamily="34" charset="-127"/>
                <a:ea typeface="Gulim" pitchFamily="34" charset="-127"/>
              </a:rPr>
              <a:t>.</a:t>
            </a:r>
          </a:p>
          <a:p>
            <a:pPr lvl="1" algn="just" latinLnBrk="1">
              <a:lnSpc>
                <a:spcPct val="120000"/>
              </a:lnSpc>
            </a:pPr>
            <a:r>
              <a:rPr lang="ko-KR" altLang="en-US" dirty="0">
                <a:solidFill>
                  <a:schemeClr val="accent1">
                    <a:lumMod val="50000"/>
                  </a:schemeClr>
                </a:solidFill>
                <a:latin typeface="Gulim" pitchFamily="34" charset="-127"/>
                <a:ea typeface="Gulim" pitchFamily="34" charset="-127"/>
              </a:rPr>
              <a:t>해당 기업이 만약 북경시 사회보험망 인터넷 신고시스템</a:t>
            </a:r>
            <a:r>
              <a:rPr lang="en-US" altLang="ko-KR" dirty="0">
                <a:solidFill>
                  <a:schemeClr val="accent1">
                    <a:lumMod val="50000"/>
                  </a:schemeClr>
                </a:solidFill>
                <a:latin typeface="Gulim" pitchFamily="34" charset="-127"/>
                <a:ea typeface="Gulim" pitchFamily="34" charset="-127"/>
              </a:rPr>
              <a:t>(</a:t>
            </a:r>
            <a:r>
              <a:rPr lang="zh-CN" altLang="en-US" dirty="0">
                <a:solidFill>
                  <a:schemeClr val="accent1">
                    <a:lumMod val="50000"/>
                  </a:schemeClr>
                </a:solidFill>
                <a:latin typeface="Gulim" pitchFamily="34" charset="-127"/>
                <a:ea typeface="Gulim" pitchFamily="34" charset="-127"/>
              </a:rPr>
              <a:t>北京市社会保险网上申报系统</a:t>
            </a:r>
            <a:r>
              <a:rPr lang="en-US" altLang="zh-CN" dirty="0">
                <a:solidFill>
                  <a:schemeClr val="accent1">
                    <a:lumMod val="50000"/>
                  </a:schemeClr>
                </a:solidFill>
                <a:latin typeface="Gulim" pitchFamily="34" charset="-127"/>
                <a:ea typeface="Gulim" pitchFamily="34" charset="-127"/>
              </a:rPr>
              <a:t>) </a:t>
            </a:r>
            <a:r>
              <a:rPr lang="ko-KR" altLang="en-US" dirty="0">
                <a:solidFill>
                  <a:schemeClr val="accent1">
                    <a:lumMod val="50000"/>
                  </a:schemeClr>
                </a:solidFill>
                <a:latin typeface="Gulim" pitchFamily="34" charset="-127"/>
                <a:ea typeface="Gulim" pitchFamily="34" charset="-127"/>
              </a:rPr>
              <a:t>인증서를 소지할 경우 동 인증서를 사용하여 회원 가입 후 외전시스템 등록이 가능하며 상기 인증서가 없거나 별도 인증서 신청이 필요할 경우 인증서 신청을 해야 함</a:t>
            </a:r>
            <a:r>
              <a:rPr lang="en-US" altLang="ko-KR" dirty="0" smtClean="0">
                <a:solidFill>
                  <a:schemeClr val="accent1">
                    <a:lumMod val="50000"/>
                  </a:schemeClr>
                </a:solidFill>
                <a:latin typeface="Gulim" pitchFamily="34" charset="-127"/>
                <a:ea typeface="Gulim" pitchFamily="34" charset="-127"/>
              </a:rPr>
              <a:t>.</a:t>
            </a:r>
          </a:p>
          <a:p>
            <a:pPr lvl="1" algn="just" latinLnBrk="1">
              <a:lnSpc>
                <a:spcPct val="120000"/>
              </a:lnSpc>
            </a:pPr>
            <a:endParaRPr lang="en-US" altLang="zh-CN" dirty="0">
              <a:solidFill>
                <a:schemeClr val="accent1">
                  <a:lumMod val="50000"/>
                </a:schemeClr>
              </a:solidFill>
              <a:latin typeface="Gulim" pitchFamily="34" charset="-127"/>
              <a:ea typeface="Gulim" pitchFamily="34" charset="-127"/>
            </a:endParaRPr>
          </a:p>
          <a:p>
            <a:pPr marL="449263" indent="-449263" algn="just" latinLnBrk="1">
              <a:lnSpc>
                <a:spcPct val="120000"/>
              </a:lnSpc>
            </a:pPr>
            <a:r>
              <a:rPr lang="zh-CN" altLang="zh-CN" sz="1800" b="1" dirty="0" smtClean="0">
                <a:latin typeface="Gulim" pitchFamily="34" charset="-127"/>
                <a:ea typeface="Gulim" pitchFamily="34" charset="-127"/>
              </a:rPr>
              <a:t>①</a:t>
            </a:r>
            <a:r>
              <a:rPr lang="en-US" altLang="zh-CN" sz="1800" b="1" dirty="0" smtClean="0">
                <a:latin typeface="Gulim" pitchFamily="34" charset="-127"/>
                <a:ea typeface="Gulim" pitchFamily="34" charset="-127"/>
              </a:rPr>
              <a:t> </a:t>
            </a:r>
            <a:r>
              <a:rPr lang="ko-KR" altLang="en-US" sz="1800" b="1" dirty="0" smtClean="0">
                <a:latin typeface="Gulim" pitchFamily="34" charset="-127"/>
                <a:ea typeface="Gulim" pitchFamily="34" charset="-127"/>
              </a:rPr>
              <a:t>인증서 </a:t>
            </a:r>
            <a:r>
              <a:rPr lang="ko-KR" altLang="en-US" sz="1800" b="1" dirty="0" smtClean="0">
                <a:latin typeface="Gulim" pitchFamily="34" charset="-127"/>
                <a:ea typeface="Gulim" pitchFamily="34" charset="-127"/>
              </a:rPr>
              <a:t>초기 신청</a:t>
            </a:r>
            <a:r>
              <a:rPr lang="en-US" altLang="ko-KR" sz="1800" b="1" dirty="0" smtClean="0">
                <a:latin typeface="Gulim" pitchFamily="34" charset="-127"/>
                <a:ea typeface="Gulim" pitchFamily="34" charset="-127"/>
              </a:rPr>
              <a:t>: </a:t>
            </a:r>
            <a:r>
              <a:rPr lang="en-US" altLang="zh-CN" sz="1800" dirty="0" smtClean="0">
                <a:latin typeface="Gulim" pitchFamily="34" charset="-127"/>
                <a:ea typeface="Gulim" pitchFamily="34" charset="-127"/>
              </a:rPr>
              <a:t>1</a:t>
            </a:r>
            <a:r>
              <a:rPr lang="en-US" altLang="zh-CN" sz="1800" dirty="0" smtClean="0">
                <a:latin typeface="Gulim" pitchFamily="34" charset="-127"/>
                <a:ea typeface="Gulim" pitchFamily="34" charset="-127"/>
              </a:rPr>
              <a:t>.</a:t>
            </a:r>
            <a:r>
              <a:rPr lang="en-US" altLang="zh-CN" sz="1800" dirty="0" smtClean="0">
                <a:latin typeface="Gulim" pitchFamily="34" charset="-127"/>
                <a:ea typeface="Gulim" pitchFamily="34" charset="-127"/>
              </a:rPr>
              <a:t>&lt;</a:t>
            </a:r>
            <a:r>
              <a:rPr lang="ko-KR" altLang="en-US" sz="1800" dirty="0" smtClean="0">
                <a:latin typeface="Gulim" pitchFamily="34" charset="-127"/>
                <a:ea typeface="Gulim" pitchFamily="34" charset="-127"/>
              </a:rPr>
              <a:t>북경시 </a:t>
            </a:r>
            <a:r>
              <a:rPr lang="ko-KR" altLang="en-US" sz="1800" dirty="0" smtClean="0">
                <a:latin typeface="Gulim" pitchFamily="34" charset="-127"/>
                <a:ea typeface="Gulim" pitchFamily="34" charset="-127"/>
              </a:rPr>
              <a:t>기업 인증서 </a:t>
            </a:r>
            <a:r>
              <a:rPr lang="ko-KR" altLang="en-US" sz="1800" dirty="0" smtClean="0">
                <a:latin typeface="Gulim" pitchFamily="34" charset="-127"/>
                <a:ea typeface="Gulim" pitchFamily="34" charset="-127"/>
              </a:rPr>
              <a:t>신청표</a:t>
            </a:r>
            <a:r>
              <a:rPr lang="en-US" altLang="ko-KR" sz="1800" dirty="0" smtClean="0">
                <a:latin typeface="Gulim" pitchFamily="34" charset="-127"/>
                <a:ea typeface="Gulim" pitchFamily="34" charset="-127"/>
              </a:rPr>
              <a:t>&gt;</a:t>
            </a:r>
            <a:r>
              <a:rPr lang="en-US" altLang="ko-KR" sz="1800" dirty="0" smtClean="0">
                <a:latin typeface="Gulim" pitchFamily="34" charset="-127"/>
                <a:ea typeface="Gulim" pitchFamily="34" charset="-127"/>
              </a:rPr>
              <a:t> </a:t>
            </a:r>
            <a:r>
              <a:rPr lang="en-US" altLang="zh-CN" sz="1800" dirty="0" smtClean="0">
                <a:latin typeface="Gulim" pitchFamily="34" charset="-127"/>
                <a:ea typeface="Gulim" pitchFamily="34" charset="-127"/>
              </a:rPr>
              <a:t>2</a:t>
            </a:r>
            <a:r>
              <a:rPr lang="ko-KR" altLang="en-US" sz="1800" dirty="0" smtClean="0">
                <a:latin typeface="Gulim" pitchFamily="34" charset="-127"/>
                <a:ea typeface="Gulim" pitchFamily="34" charset="-127"/>
              </a:rPr>
              <a:t>부</a:t>
            </a:r>
            <a:r>
              <a:rPr lang="en-US" altLang="ko-KR" sz="1800" dirty="0" smtClean="0">
                <a:latin typeface="Gulim" pitchFamily="34" charset="-127"/>
                <a:ea typeface="Gulim" pitchFamily="34" charset="-127"/>
              </a:rPr>
              <a:t>;</a:t>
            </a:r>
            <a:br>
              <a:rPr lang="en-US" altLang="ko-KR" sz="1800" dirty="0" smtClean="0">
                <a:latin typeface="Gulim" pitchFamily="34" charset="-127"/>
                <a:ea typeface="Gulim" pitchFamily="34" charset="-127"/>
              </a:rPr>
            </a:br>
            <a:r>
              <a:rPr lang="en-US" altLang="zh-CN" sz="1800" dirty="0" smtClean="0">
                <a:latin typeface="Gulim" pitchFamily="34" charset="-127"/>
                <a:ea typeface="Gulim" pitchFamily="34" charset="-127"/>
              </a:rPr>
              <a:t>2</a:t>
            </a:r>
            <a:r>
              <a:rPr lang="en-US" altLang="zh-CN" sz="1800" dirty="0" smtClean="0">
                <a:latin typeface="Gulim" pitchFamily="34" charset="-127"/>
                <a:ea typeface="Gulim" pitchFamily="34" charset="-127"/>
              </a:rPr>
              <a:t>. </a:t>
            </a:r>
            <a:r>
              <a:rPr lang="en-US" altLang="zh-CN" sz="1800" dirty="0" smtClean="0">
                <a:latin typeface="Gulim" pitchFamily="34" charset="-127"/>
                <a:ea typeface="Gulim" pitchFamily="34" charset="-127"/>
              </a:rPr>
              <a:t>&lt;</a:t>
            </a:r>
            <a:r>
              <a:rPr lang="ko-KR" altLang="en-US" sz="1800" dirty="0" smtClean="0">
                <a:latin typeface="Gulim" pitchFamily="34" charset="-127"/>
                <a:ea typeface="Gulim" pitchFamily="34" charset="-127"/>
              </a:rPr>
              <a:t>조직기구코드증</a:t>
            </a:r>
            <a:r>
              <a:rPr lang="en-US" altLang="ko-KR" sz="1800" dirty="0" smtClean="0">
                <a:latin typeface="Gulim" pitchFamily="34" charset="-127"/>
                <a:ea typeface="Gulim" pitchFamily="34" charset="-127"/>
              </a:rPr>
              <a:t>&gt; </a:t>
            </a:r>
            <a:r>
              <a:rPr lang="ko-KR" altLang="en-US" sz="1800" dirty="0" smtClean="0">
                <a:latin typeface="Gulim" pitchFamily="34" charset="-127"/>
                <a:ea typeface="Gulim" pitchFamily="34" charset="-127"/>
              </a:rPr>
              <a:t>원본 </a:t>
            </a:r>
            <a:r>
              <a:rPr lang="ko-KR" altLang="en-US" sz="1800" dirty="0" smtClean="0">
                <a:latin typeface="Gulim" pitchFamily="34" charset="-127"/>
                <a:ea typeface="Gulim" pitchFamily="34" charset="-127"/>
              </a:rPr>
              <a:t>및 복사본</a:t>
            </a:r>
            <a:r>
              <a:rPr lang="en-US" altLang="ko-KR" sz="1800" dirty="0" smtClean="0">
                <a:latin typeface="Gulim" pitchFamily="34" charset="-127"/>
                <a:ea typeface="Gulim" pitchFamily="34" charset="-127"/>
              </a:rPr>
              <a:t>;</a:t>
            </a:r>
            <a:r>
              <a:rPr lang="ko-KR" altLang="en-US" sz="1800" dirty="0" smtClean="0">
                <a:latin typeface="Gulim" pitchFamily="34" charset="-127"/>
                <a:ea typeface="Gulim" pitchFamily="34" charset="-127"/>
              </a:rPr>
              <a:t> </a:t>
            </a:r>
            <a:r>
              <a:rPr lang="en-US" altLang="zh-CN" sz="1800" dirty="0" smtClean="0">
                <a:latin typeface="Gulim" pitchFamily="34" charset="-127"/>
                <a:ea typeface="Gulim" pitchFamily="34" charset="-127"/>
              </a:rPr>
              <a:t>3</a:t>
            </a:r>
            <a:r>
              <a:rPr lang="en-US" altLang="zh-CN" sz="1800" dirty="0" smtClean="0">
                <a:latin typeface="Gulim" pitchFamily="34" charset="-127"/>
                <a:ea typeface="Gulim" pitchFamily="34" charset="-127"/>
              </a:rPr>
              <a:t>.</a:t>
            </a:r>
            <a:r>
              <a:rPr lang="en-US" altLang="zh-CN" sz="1800" dirty="0" smtClean="0">
                <a:latin typeface="Gulim" pitchFamily="34" charset="-127"/>
                <a:ea typeface="Gulim" pitchFamily="34" charset="-127"/>
              </a:rPr>
              <a:t> &lt;</a:t>
            </a:r>
            <a:r>
              <a:rPr lang="ko-KR" altLang="en-US" sz="1800" dirty="0" smtClean="0">
                <a:latin typeface="Gulim" pitchFamily="34" charset="-127"/>
                <a:ea typeface="Gulim" pitchFamily="34" charset="-127"/>
              </a:rPr>
              <a:t>사회보험등록증</a:t>
            </a:r>
            <a:r>
              <a:rPr lang="en-US" altLang="ko-KR" sz="1800" dirty="0" smtClean="0">
                <a:latin typeface="Gulim" pitchFamily="34" charset="-127"/>
                <a:ea typeface="Gulim" pitchFamily="34" charset="-127"/>
              </a:rPr>
              <a:t>&gt; </a:t>
            </a:r>
            <a:r>
              <a:rPr lang="ko-KR" altLang="en-US" sz="1800" dirty="0" smtClean="0">
                <a:latin typeface="Gulim" pitchFamily="34" charset="-127"/>
                <a:ea typeface="Gulim" pitchFamily="34" charset="-127"/>
              </a:rPr>
              <a:t>원본 </a:t>
            </a:r>
            <a:r>
              <a:rPr lang="ko-KR" altLang="en-US" sz="1800" dirty="0" smtClean="0">
                <a:latin typeface="Gulim" pitchFamily="34" charset="-127"/>
                <a:ea typeface="Gulim" pitchFamily="34" charset="-127"/>
              </a:rPr>
              <a:t>및 복사본</a:t>
            </a:r>
            <a:r>
              <a:rPr lang="en-US" altLang="ko-KR" sz="1800" dirty="0" smtClean="0">
                <a:latin typeface="Gulim" pitchFamily="34" charset="-127"/>
                <a:ea typeface="Gulim" pitchFamily="34" charset="-127"/>
              </a:rPr>
              <a:t>; 4</a:t>
            </a:r>
            <a:r>
              <a:rPr lang="en-US" altLang="zh-CN" sz="1800" dirty="0" smtClean="0">
                <a:latin typeface="Gulim" pitchFamily="34" charset="-127"/>
                <a:ea typeface="Gulim" pitchFamily="34" charset="-127"/>
              </a:rPr>
              <a:t>. &lt;</a:t>
            </a:r>
            <a:r>
              <a:rPr lang="ko-KR" altLang="en-US" sz="1800" dirty="0" smtClean="0">
                <a:latin typeface="Gulim" pitchFamily="34" charset="-127"/>
                <a:ea typeface="Gulim" pitchFamily="34" charset="-127"/>
              </a:rPr>
              <a:t>영업집조 </a:t>
            </a:r>
            <a:r>
              <a:rPr lang="en-US" altLang="ko-KR" sz="1800" dirty="0" smtClean="0">
                <a:latin typeface="Gulim" pitchFamily="34" charset="-127"/>
                <a:ea typeface="Gulim" pitchFamily="34" charset="-127"/>
              </a:rPr>
              <a:t>(</a:t>
            </a:r>
            <a:r>
              <a:rPr lang="ko-KR" altLang="en-US" sz="1800" dirty="0" smtClean="0">
                <a:latin typeface="Gulim" pitchFamily="34" charset="-127"/>
                <a:ea typeface="Gulim" pitchFamily="34" charset="-127"/>
              </a:rPr>
              <a:t>부본</a:t>
            </a:r>
            <a:r>
              <a:rPr lang="en-US" altLang="ko-KR" sz="1800" dirty="0" smtClean="0">
                <a:latin typeface="Gulim" pitchFamily="34" charset="-127"/>
                <a:ea typeface="Gulim" pitchFamily="34" charset="-127"/>
              </a:rPr>
              <a:t>)</a:t>
            </a:r>
            <a:r>
              <a:rPr lang="en-US" altLang="zh-CN" sz="1800" dirty="0" smtClean="0">
                <a:latin typeface="Gulim" pitchFamily="34" charset="-127"/>
                <a:ea typeface="Gulim" pitchFamily="34" charset="-127"/>
              </a:rPr>
              <a:t>&gt; </a:t>
            </a:r>
            <a:r>
              <a:rPr lang="ko-KR" altLang="en-US" sz="1800" dirty="0" smtClean="0">
                <a:latin typeface="Gulim" pitchFamily="34" charset="-127"/>
                <a:ea typeface="Gulim" pitchFamily="34" charset="-127"/>
              </a:rPr>
              <a:t>또는 </a:t>
            </a:r>
            <a:r>
              <a:rPr lang="ko-KR" altLang="en-US" sz="1800" dirty="0" smtClean="0">
                <a:latin typeface="Gulim" pitchFamily="34" charset="-127"/>
                <a:ea typeface="Gulim" pitchFamily="34" charset="-127"/>
              </a:rPr>
              <a:t>기타 설립비준 허가증 원본 및 복사본</a:t>
            </a:r>
            <a:r>
              <a:rPr lang="en-US" altLang="ko-KR" sz="1800" dirty="0" smtClean="0">
                <a:latin typeface="Gulim" pitchFamily="34" charset="-127"/>
                <a:ea typeface="Gulim" pitchFamily="34" charset="-127"/>
              </a:rPr>
              <a:t>;</a:t>
            </a:r>
            <a:r>
              <a:rPr lang="ko-KR" altLang="en-US" sz="1800" dirty="0" smtClean="0">
                <a:latin typeface="Gulim" pitchFamily="34" charset="-127"/>
                <a:ea typeface="Gulim" pitchFamily="34" charset="-127"/>
              </a:rPr>
              <a:t> </a:t>
            </a:r>
            <a:r>
              <a:rPr lang="en-US" altLang="ko-KR" sz="1800" dirty="0" smtClean="0">
                <a:latin typeface="Gulim" pitchFamily="34" charset="-127"/>
                <a:ea typeface="Gulim" pitchFamily="34" charset="-127"/>
              </a:rPr>
              <a:t/>
            </a:r>
            <a:br>
              <a:rPr lang="en-US" altLang="ko-KR" sz="1800" dirty="0" smtClean="0">
                <a:latin typeface="Gulim" pitchFamily="34" charset="-127"/>
                <a:ea typeface="Gulim" pitchFamily="34" charset="-127"/>
              </a:rPr>
            </a:br>
            <a:r>
              <a:rPr lang="en-US" altLang="zh-CN" sz="1800" dirty="0" smtClean="0">
                <a:latin typeface="Gulim" pitchFamily="34" charset="-127"/>
                <a:ea typeface="Gulim" pitchFamily="34" charset="-127"/>
              </a:rPr>
              <a:t>5. </a:t>
            </a:r>
            <a:r>
              <a:rPr lang="ko-KR" altLang="en-US" sz="1800" dirty="0" smtClean="0">
                <a:latin typeface="Gulim" pitchFamily="34" charset="-127"/>
                <a:ea typeface="Gulim" pitchFamily="34" charset="-127"/>
              </a:rPr>
              <a:t>업무 처리 인력의 신분증 원본 및 </a:t>
            </a:r>
            <a:r>
              <a:rPr lang="ko-KR" altLang="en-US" sz="1800" dirty="0" smtClean="0">
                <a:latin typeface="Gulim" pitchFamily="34" charset="-127"/>
                <a:ea typeface="Gulim" pitchFamily="34" charset="-127"/>
              </a:rPr>
              <a:t>복사본</a:t>
            </a:r>
            <a:r>
              <a:rPr lang="en-US" altLang="ko-KR" sz="1800" dirty="0" smtClean="0">
                <a:latin typeface="Gulim" pitchFamily="34" charset="-127"/>
                <a:ea typeface="Gulim" pitchFamily="34" charset="-127"/>
              </a:rPr>
              <a:t>.</a:t>
            </a:r>
            <a:endParaRPr lang="en-US" altLang="ko-KR" sz="1800" dirty="0" smtClean="0">
              <a:latin typeface="Gulim" pitchFamily="34" charset="-127"/>
              <a:ea typeface="Gulim" pitchFamily="34" charset="-127"/>
            </a:endParaRPr>
          </a:p>
          <a:p>
            <a:pPr algn="just" latinLnBrk="1">
              <a:lnSpc>
                <a:spcPct val="120000"/>
              </a:lnSpc>
            </a:pPr>
            <a:endParaRPr lang="en-US" altLang="zh-CN" sz="1800" dirty="0" smtClean="0">
              <a:latin typeface="Gulim" pitchFamily="34" charset="-127"/>
              <a:ea typeface="Gulim" pitchFamily="34" charset="-127"/>
            </a:endParaRPr>
          </a:p>
          <a:p>
            <a:pPr marL="449263" indent="-449263" algn="just" latinLnBrk="1">
              <a:lnSpc>
                <a:spcPct val="120000"/>
              </a:lnSpc>
            </a:pPr>
            <a:r>
              <a:rPr lang="zh-CN" altLang="zh-CN" sz="1800" b="1" dirty="0" smtClean="0">
                <a:latin typeface="Gulim" pitchFamily="34" charset="-127"/>
                <a:ea typeface="Gulim" pitchFamily="34" charset="-127"/>
              </a:rPr>
              <a:t>②</a:t>
            </a:r>
            <a:r>
              <a:rPr lang="en-US" altLang="zh-CN" sz="1800" b="1" dirty="0" smtClean="0">
                <a:latin typeface="Gulim" pitchFamily="34" charset="-127"/>
                <a:ea typeface="Gulim" pitchFamily="34" charset="-127"/>
              </a:rPr>
              <a:t>  </a:t>
            </a:r>
            <a:r>
              <a:rPr lang="ko-KR" altLang="en-US" sz="1800" b="1" dirty="0" smtClean="0">
                <a:latin typeface="Gulim" pitchFamily="34" charset="-127"/>
                <a:ea typeface="Gulim" pitchFamily="34" charset="-127"/>
              </a:rPr>
              <a:t>인증서 갱신</a:t>
            </a:r>
            <a:r>
              <a:rPr lang="en-US" altLang="ko-KR" sz="1800" b="1" dirty="0" smtClean="0">
                <a:latin typeface="Gulim" pitchFamily="34" charset="-127"/>
                <a:ea typeface="Gulim" pitchFamily="34" charset="-127"/>
              </a:rPr>
              <a:t>, </a:t>
            </a:r>
            <a:r>
              <a:rPr lang="ko-KR" altLang="en-US" sz="1800" b="1" dirty="0" smtClean="0">
                <a:latin typeface="Gulim" pitchFamily="34" charset="-127"/>
                <a:ea typeface="Gulim" pitchFamily="34" charset="-127"/>
              </a:rPr>
              <a:t>잠금 해제</a:t>
            </a:r>
            <a:r>
              <a:rPr lang="en-US" altLang="ko-KR" sz="1800" b="1" dirty="0" smtClean="0">
                <a:latin typeface="Gulim" pitchFamily="34" charset="-127"/>
                <a:ea typeface="Gulim" pitchFamily="34" charset="-127"/>
              </a:rPr>
              <a:t>, </a:t>
            </a:r>
            <a:r>
              <a:rPr lang="ko-KR" altLang="en-US" sz="1800" b="1" dirty="0" smtClean="0">
                <a:latin typeface="Gulim" pitchFamily="34" charset="-127"/>
                <a:ea typeface="Gulim" pitchFamily="34" charset="-127"/>
              </a:rPr>
              <a:t>재발급</a:t>
            </a:r>
            <a:r>
              <a:rPr lang="zh-CN" altLang="zh-CN" sz="1800" b="1" dirty="0" smtClean="0">
                <a:latin typeface="Gulim" pitchFamily="34" charset="-127"/>
                <a:ea typeface="Gulim" pitchFamily="34" charset="-127"/>
              </a:rPr>
              <a:t>：</a:t>
            </a:r>
            <a:r>
              <a:rPr lang="en-US" altLang="zh-CN" sz="1800" dirty="0">
                <a:latin typeface="Gulim" pitchFamily="34" charset="-127"/>
                <a:ea typeface="Gulim" pitchFamily="34" charset="-127"/>
              </a:rPr>
              <a:t>1</a:t>
            </a:r>
            <a:r>
              <a:rPr lang="en-US" altLang="zh-CN" sz="1800" dirty="0" smtClean="0">
                <a:latin typeface="Gulim" pitchFamily="34" charset="-127"/>
                <a:ea typeface="Gulim" pitchFamily="34" charset="-127"/>
              </a:rPr>
              <a:t>.</a:t>
            </a:r>
            <a:r>
              <a:rPr lang="en-US" altLang="zh-CN" sz="1800" dirty="0" smtClean="0">
                <a:latin typeface="Gulim" pitchFamily="34" charset="-127"/>
                <a:ea typeface="Gulim" pitchFamily="34" charset="-127"/>
              </a:rPr>
              <a:t> &lt;</a:t>
            </a:r>
            <a:r>
              <a:rPr lang="ko-KR" altLang="en-US" sz="1800" dirty="0" smtClean="0">
                <a:latin typeface="Gulim" pitchFamily="34" charset="-127"/>
                <a:ea typeface="Gulim" pitchFamily="34" charset="-127"/>
              </a:rPr>
              <a:t>북경시 </a:t>
            </a:r>
            <a:r>
              <a:rPr lang="ko-KR" altLang="en-US" sz="1800" dirty="0">
                <a:latin typeface="Gulim" pitchFamily="34" charset="-127"/>
                <a:ea typeface="Gulim" pitchFamily="34" charset="-127"/>
              </a:rPr>
              <a:t>기업 인증서 </a:t>
            </a:r>
            <a:r>
              <a:rPr lang="ko-KR" altLang="en-US" sz="1800" dirty="0" smtClean="0">
                <a:latin typeface="Gulim" pitchFamily="34" charset="-127"/>
                <a:ea typeface="Gulim" pitchFamily="34" charset="-127"/>
              </a:rPr>
              <a:t>신청표</a:t>
            </a:r>
            <a:r>
              <a:rPr lang="en-US" altLang="ko-KR" sz="1800" dirty="0" smtClean="0">
                <a:latin typeface="Gulim" pitchFamily="34" charset="-127"/>
                <a:ea typeface="Gulim" pitchFamily="34" charset="-127"/>
              </a:rPr>
              <a:t>&gt;</a:t>
            </a:r>
            <a:r>
              <a:rPr lang="en-US" altLang="ko-KR" sz="1800" dirty="0" smtClean="0">
                <a:latin typeface="Gulim" pitchFamily="34" charset="-127"/>
                <a:ea typeface="Gulim" pitchFamily="34" charset="-127"/>
              </a:rPr>
              <a:t> </a:t>
            </a:r>
            <a:r>
              <a:rPr lang="en-US" altLang="zh-CN" sz="1800" dirty="0">
                <a:latin typeface="Gulim" pitchFamily="34" charset="-127"/>
                <a:ea typeface="Gulim" pitchFamily="34" charset="-127"/>
              </a:rPr>
              <a:t>2</a:t>
            </a:r>
            <a:r>
              <a:rPr lang="ko-KR" altLang="en-US" sz="1800" dirty="0" smtClean="0">
                <a:latin typeface="Gulim" pitchFamily="34" charset="-127"/>
                <a:ea typeface="Gulim" pitchFamily="34" charset="-127"/>
              </a:rPr>
              <a:t>부</a:t>
            </a:r>
            <a:r>
              <a:rPr lang="en-US" altLang="ko-KR" sz="1800" dirty="0" smtClean="0">
                <a:latin typeface="Gulim" pitchFamily="34" charset="-127"/>
                <a:ea typeface="Gulim" pitchFamily="34" charset="-127"/>
              </a:rPr>
              <a:t>;</a:t>
            </a:r>
            <a:r>
              <a:rPr lang="ko-KR" altLang="en-US" sz="1800" dirty="0" smtClean="0">
                <a:latin typeface="Gulim" pitchFamily="34" charset="-127"/>
                <a:ea typeface="Gulim" pitchFamily="34" charset="-127"/>
              </a:rPr>
              <a:t> </a:t>
            </a:r>
            <a:r>
              <a:rPr lang="ko-KR" altLang="en-US" sz="1800" dirty="0" smtClean="0">
                <a:latin typeface="Gulim" pitchFamily="34" charset="-127"/>
                <a:ea typeface="Gulim" pitchFamily="34" charset="-127"/>
              </a:rPr>
              <a:t>     </a:t>
            </a:r>
            <a:r>
              <a:rPr lang="en-US" altLang="zh-CN" sz="1800" dirty="0" smtClean="0">
                <a:latin typeface="Gulim" pitchFamily="34" charset="-127"/>
                <a:ea typeface="Gulim" pitchFamily="34" charset="-127"/>
              </a:rPr>
              <a:t>2</a:t>
            </a:r>
            <a:r>
              <a:rPr lang="en-US" altLang="zh-CN" sz="1800" dirty="0" smtClean="0">
                <a:latin typeface="Gulim" pitchFamily="34" charset="-127"/>
                <a:ea typeface="Gulim" pitchFamily="34" charset="-127"/>
              </a:rPr>
              <a:t>. </a:t>
            </a:r>
            <a:r>
              <a:rPr lang="en-US" altLang="zh-CN" sz="1800" dirty="0" smtClean="0">
                <a:latin typeface="Gulim" pitchFamily="34" charset="-127"/>
                <a:ea typeface="Gulim" pitchFamily="34" charset="-127"/>
              </a:rPr>
              <a:t>&lt;</a:t>
            </a:r>
            <a:r>
              <a:rPr lang="ko-KR" altLang="en-US" sz="1800" dirty="0" smtClean="0">
                <a:latin typeface="Gulim" pitchFamily="34" charset="-127"/>
                <a:ea typeface="Gulim" pitchFamily="34" charset="-127"/>
              </a:rPr>
              <a:t>조직기구코드증</a:t>
            </a:r>
            <a:r>
              <a:rPr lang="en-US" altLang="ko-KR" sz="1800" dirty="0" smtClean="0">
                <a:latin typeface="Gulim" pitchFamily="34" charset="-127"/>
                <a:ea typeface="Gulim" pitchFamily="34" charset="-127"/>
              </a:rPr>
              <a:t>&gt; </a:t>
            </a:r>
            <a:r>
              <a:rPr lang="ko-KR" altLang="en-US" sz="1800" dirty="0" smtClean="0">
                <a:latin typeface="Gulim" pitchFamily="34" charset="-127"/>
                <a:ea typeface="Gulim" pitchFamily="34" charset="-127"/>
              </a:rPr>
              <a:t>원본</a:t>
            </a:r>
            <a:r>
              <a:rPr lang="en-US" altLang="ko-KR" sz="1800" dirty="0" smtClean="0">
                <a:latin typeface="Gulim" pitchFamily="34" charset="-127"/>
                <a:ea typeface="Gulim" pitchFamily="34" charset="-127"/>
              </a:rPr>
              <a:t>, </a:t>
            </a:r>
            <a:r>
              <a:rPr lang="en-US" altLang="ko-KR" sz="1800" dirty="0">
                <a:latin typeface="Gulim" pitchFamily="34" charset="-127"/>
                <a:ea typeface="Gulim" pitchFamily="34" charset="-127"/>
              </a:rPr>
              <a:t>&lt;</a:t>
            </a:r>
            <a:r>
              <a:rPr lang="ko-KR" altLang="en-US" sz="1800" dirty="0" smtClean="0">
                <a:latin typeface="Gulim" pitchFamily="34" charset="-127"/>
                <a:ea typeface="Gulim" pitchFamily="34" charset="-127"/>
              </a:rPr>
              <a:t>사회보험등록증</a:t>
            </a:r>
            <a:r>
              <a:rPr lang="en-US" altLang="ko-KR" sz="1800" dirty="0" smtClean="0">
                <a:latin typeface="Gulim" pitchFamily="34" charset="-127"/>
                <a:ea typeface="Gulim" pitchFamily="34" charset="-127"/>
              </a:rPr>
              <a:t>&gt; </a:t>
            </a:r>
            <a:r>
              <a:rPr lang="ko-KR" altLang="en-US" sz="1800" dirty="0" smtClean="0">
                <a:latin typeface="Gulim" pitchFamily="34" charset="-127"/>
                <a:ea typeface="Gulim" pitchFamily="34" charset="-127"/>
              </a:rPr>
              <a:t>원본 </a:t>
            </a:r>
            <a:r>
              <a:rPr lang="ko-KR" altLang="en-US" sz="1800" dirty="0" smtClean="0">
                <a:latin typeface="Gulim" pitchFamily="34" charset="-127"/>
                <a:ea typeface="Gulim" pitchFamily="34" charset="-127"/>
              </a:rPr>
              <a:t>또는 </a:t>
            </a:r>
            <a:r>
              <a:rPr lang="en-US" altLang="ko-KR" sz="1800" dirty="0" smtClean="0">
                <a:latin typeface="Gulim" pitchFamily="34" charset="-127"/>
                <a:ea typeface="Gulim" pitchFamily="34" charset="-127"/>
              </a:rPr>
              <a:t> &lt;</a:t>
            </a:r>
            <a:r>
              <a:rPr lang="ko-KR" altLang="en-US" sz="1800" dirty="0" smtClean="0">
                <a:latin typeface="Gulim" pitchFamily="34" charset="-127"/>
                <a:ea typeface="Gulim" pitchFamily="34" charset="-127"/>
              </a:rPr>
              <a:t>영업집조</a:t>
            </a:r>
            <a:r>
              <a:rPr lang="en-US" altLang="ko-KR" sz="1800" dirty="0" smtClean="0">
                <a:latin typeface="Gulim" pitchFamily="34" charset="-127"/>
                <a:ea typeface="Gulim" pitchFamily="34" charset="-127"/>
              </a:rPr>
              <a:t> (</a:t>
            </a:r>
            <a:r>
              <a:rPr lang="ko-KR" altLang="en-US" sz="1800" dirty="0" smtClean="0">
                <a:latin typeface="Gulim" pitchFamily="34" charset="-127"/>
                <a:ea typeface="Gulim" pitchFamily="34" charset="-127"/>
              </a:rPr>
              <a:t>부본</a:t>
            </a:r>
            <a:r>
              <a:rPr lang="en-US" altLang="ko-KR" sz="1800" dirty="0" smtClean="0">
                <a:latin typeface="Gulim" pitchFamily="34" charset="-127"/>
                <a:ea typeface="Gulim" pitchFamily="34" charset="-127"/>
              </a:rPr>
              <a:t>)</a:t>
            </a:r>
            <a:r>
              <a:rPr lang="en-US" altLang="zh-CN" sz="1800" dirty="0" smtClean="0">
                <a:latin typeface="Gulim" pitchFamily="34" charset="-127"/>
                <a:ea typeface="Gulim" pitchFamily="34" charset="-127"/>
              </a:rPr>
              <a:t>&gt;</a:t>
            </a:r>
            <a:r>
              <a:rPr lang="ko-KR" altLang="en-US" sz="1800" dirty="0" smtClean="0">
                <a:latin typeface="Gulim" pitchFamily="34" charset="-127"/>
                <a:ea typeface="Gulim" pitchFamily="34" charset="-127"/>
              </a:rPr>
              <a:t>원본</a:t>
            </a:r>
            <a:r>
              <a:rPr lang="en-US" altLang="ko-KR" sz="1800" dirty="0" smtClean="0">
                <a:latin typeface="Gulim" pitchFamily="34" charset="-127"/>
                <a:ea typeface="Gulim" pitchFamily="34" charset="-127"/>
              </a:rPr>
              <a:t>(</a:t>
            </a:r>
            <a:r>
              <a:rPr lang="ko-KR" altLang="en-US" sz="1800" dirty="0" smtClean="0">
                <a:latin typeface="Gulim" pitchFamily="34" charset="-127"/>
                <a:ea typeface="Gulim" pitchFamily="34" charset="-127"/>
              </a:rPr>
              <a:t>삼자 택일</a:t>
            </a:r>
            <a:r>
              <a:rPr lang="zh-CN" altLang="zh-CN" sz="1800" dirty="0" smtClean="0">
                <a:latin typeface="Gulim" pitchFamily="34" charset="-127"/>
                <a:ea typeface="Gulim" pitchFamily="34" charset="-127"/>
              </a:rPr>
              <a:t>）</a:t>
            </a:r>
            <a:r>
              <a:rPr lang="en-US" altLang="zh-CN" sz="1800" dirty="0">
                <a:latin typeface="Gulim" pitchFamily="34" charset="-127"/>
                <a:ea typeface="Gulim" pitchFamily="34" charset="-127"/>
              </a:rPr>
              <a:t>3. </a:t>
            </a:r>
            <a:r>
              <a:rPr lang="en-US" altLang="zh-CN" sz="1800" dirty="0" smtClean="0">
                <a:latin typeface="Gulim" pitchFamily="34" charset="-127"/>
                <a:ea typeface="Gulim" pitchFamily="34" charset="-127"/>
              </a:rPr>
              <a:t>USBKEY </a:t>
            </a:r>
            <a:r>
              <a:rPr lang="ko-KR" altLang="en-US" sz="1800" dirty="0" smtClean="0">
                <a:latin typeface="Gulim" pitchFamily="34" charset="-127"/>
                <a:ea typeface="Gulim" pitchFamily="34" charset="-127"/>
              </a:rPr>
              <a:t>인증서</a:t>
            </a:r>
            <a:endParaRPr lang="zh-CN" altLang="zh-CN" dirty="0">
              <a:latin typeface="Gulim" pitchFamily="34" charset="-127"/>
              <a:ea typeface="Gulim" pitchFamily="34" charset="-127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45773" y="70447"/>
            <a:ext cx="46128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latinLnBrk="1"/>
            <a:r>
              <a:rPr lang="en-US" altLang="zh-CN" sz="3600" b="1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ulim" pitchFamily="34" charset="-127"/>
                <a:ea typeface="Gulim" pitchFamily="34" charset="-127"/>
              </a:rPr>
              <a:t>2. </a:t>
            </a:r>
            <a:r>
              <a:rPr lang="ko-KR" altLang="en-US" sz="3600" b="1" dirty="0" smtClean="0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ulim" pitchFamily="34" charset="-127"/>
                <a:ea typeface="Gulim" pitchFamily="34" charset="-127"/>
              </a:rPr>
              <a:t>시스템 환경</a:t>
            </a:r>
            <a:endParaRPr lang="zh-CN" altLang="en-US" sz="3600" b="1" dirty="0">
              <a:solidFill>
                <a:srgbClr val="C0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Gulim" pitchFamily="34" charset="-127"/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01360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丝状">
  <a:themeElements>
    <a:clrScheme name="丝状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丝状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丝状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8122</TotalTime>
  <Words>932</Words>
  <Application>Microsoft Office PowerPoint</Application>
  <PresentationFormat>全屏显示(4:3)</PresentationFormat>
  <Paragraphs>198</Paragraphs>
  <Slides>24</Slides>
  <Notes>24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25" baseType="lpstr">
      <vt:lpstr>丝状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</dc:creator>
  <cp:lastModifiedBy>zhaoyuanshu/ZY</cp:lastModifiedBy>
  <cp:revision>707</cp:revision>
  <dcterms:created xsi:type="dcterms:W3CDTF">2014-10-15T06:31:17Z</dcterms:created>
  <dcterms:modified xsi:type="dcterms:W3CDTF">2016-01-07T01:51:19Z</dcterms:modified>
</cp:coreProperties>
</file>