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6"/>
  </p:notesMasterIdLst>
  <p:sldIdLst>
    <p:sldId id="259" r:id="rId2"/>
    <p:sldId id="263" r:id="rId3"/>
    <p:sldId id="265" r:id="rId4"/>
    <p:sldId id="380" r:id="rId5"/>
    <p:sldId id="385" r:id="rId6"/>
    <p:sldId id="307" r:id="rId7"/>
    <p:sldId id="333" r:id="rId8"/>
    <p:sldId id="334" r:id="rId9"/>
    <p:sldId id="322" r:id="rId10"/>
    <p:sldId id="335" r:id="rId11"/>
    <p:sldId id="317" r:id="rId12"/>
    <p:sldId id="320" r:id="rId13"/>
    <p:sldId id="381" r:id="rId14"/>
    <p:sldId id="326" r:id="rId15"/>
    <p:sldId id="382" r:id="rId16"/>
    <p:sldId id="383" r:id="rId17"/>
    <p:sldId id="384" r:id="rId18"/>
    <p:sldId id="308" r:id="rId19"/>
    <p:sldId id="293" r:id="rId20"/>
    <p:sldId id="313" r:id="rId21"/>
    <p:sldId id="314" r:id="rId22"/>
    <p:sldId id="337" r:id="rId23"/>
    <p:sldId id="338" r:id="rId24"/>
    <p:sldId id="312"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265" autoAdjust="0"/>
    <p:restoredTop sz="94542" autoAdjust="0"/>
  </p:normalViewPr>
  <p:slideViewPr>
    <p:cSldViewPr snapToGrid="0">
      <p:cViewPr varScale="1">
        <p:scale>
          <a:sx n="84" d="100"/>
          <a:sy n="84" d="100"/>
        </p:scale>
        <p:origin x="-1176"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E34CA-D62E-4499-B727-193E0D4E8C7A}" type="datetimeFigureOut">
              <a:rPr lang="zh-CN" altLang="en-US" smtClean="0"/>
              <a:pPr/>
              <a:t>2016/1/6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1AF32-1105-4E8A-9B54-FD85CFA43B8F}" type="slidenum">
              <a:rPr lang="zh-CN" altLang="en-US" smtClean="0"/>
              <a:pPr/>
              <a:t>‹#›</a:t>
            </a:fld>
            <a:endParaRPr lang="zh-CN" altLang="en-US"/>
          </a:p>
        </p:txBody>
      </p:sp>
    </p:spTree>
    <p:extLst>
      <p:ext uri="{BB962C8B-B14F-4D97-AF65-F5344CB8AC3E}">
        <p14:creationId xmlns:p14="http://schemas.microsoft.com/office/powerpoint/2010/main" xmlns="" val="2772265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51AF32-1105-4E8A-9B54-FD85CFA43B8F}" type="slidenum">
              <a:rPr lang="zh-CN" altLang="en-US" smtClean="0"/>
              <a:pPr/>
              <a:t>1</a:t>
            </a:fld>
            <a:endParaRPr lang="zh-CN" altLang="en-US"/>
          </a:p>
        </p:txBody>
      </p:sp>
    </p:spTree>
    <p:extLst>
      <p:ext uri="{BB962C8B-B14F-4D97-AF65-F5344CB8AC3E}">
        <p14:creationId xmlns:p14="http://schemas.microsoft.com/office/powerpoint/2010/main" xmlns="" val="3112013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t> </a:t>
            </a:r>
            <a:endParaRPr lang="zh-CN" altLang="zh-CN" dirty="0" smtClean="0"/>
          </a:p>
        </p:txBody>
      </p:sp>
      <p:sp>
        <p:nvSpPr>
          <p:cNvPr id="4" name="灯片编号占位符 3"/>
          <p:cNvSpPr>
            <a:spLocks noGrp="1"/>
          </p:cNvSpPr>
          <p:nvPr>
            <p:ph type="sldNum" sz="quarter" idx="5"/>
          </p:nvPr>
        </p:nvSpPr>
        <p:spPr/>
        <p:txBody>
          <a:bodyPr/>
          <a:lstStyle>
            <a:lvl1pPr eaLnBrk="0" hangingPunct="0">
              <a:spcBef>
                <a:spcPct val="0"/>
              </a:spcBef>
              <a:defRPr>
                <a:solidFill>
                  <a:schemeClr val="tx1"/>
                </a:solidFill>
                <a:latin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2E6BF-3893-46BC-9370-379BE3956575}" type="slidenum">
              <a:rPr lang="en-US" altLang="zh-CN">
                <a:latin typeface="Calibri" panose="020F0502020204030204" pitchFamily="34" charset="0"/>
              </a:rPr>
              <a:pPr eaLnBrk="1" hangingPunct="1"/>
              <a:t>10</a:t>
            </a:fld>
            <a:endParaRPr lang="en-US" altLang="zh-CN">
              <a:latin typeface="Calibri" panose="020F0502020204030204" pitchFamily="34" charset="0"/>
            </a:endParaRPr>
          </a:p>
        </p:txBody>
      </p:sp>
    </p:spTree>
    <p:extLst>
      <p:ext uri="{BB962C8B-B14F-4D97-AF65-F5344CB8AC3E}">
        <p14:creationId xmlns:p14="http://schemas.microsoft.com/office/powerpoint/2010/main" xmlns="" val="2158541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t> </a:t>
            </a:r>
            <a:endParaRPr lang="zh-CN" altLang="zh-CN" dirty="0" smtClean="0"/>
          </a:p>
        </p:txBody>
      </p:sp>
      <p:sp>
        <p:nvSpPr>
          <p:cNvPr id="4" name="灯片编号占位符 3"/>
          <p:cNvSpPr>
            <a:spLocks noGrp="1"/>
          </p:cNvSpPr>
          <p:nvPr>
            <p:ph type="sldNum" sz="quarter" idx="5"/>
          </p:nvPr>
        </p:nvSpPr>
        <p:spPr/>
        <p:txBody>
          <a:bodyPr/>
          <a:lstStyle>
            <a:lvl1pPr eaLnBrk="0" hangingPunct="0">
              <a:spcBef>
                <a:spcPct val="0"/>
              </a:spcBef>
              <a:defRPr>
                <a:solidFill>
                  <a:schemeClr val="tx1"/>
                </a:solidFill>
                <a:latin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2E6BF-3893-46BC-9370-379BE3956575}" type="slidenum">
              <a:rPr lang="en-US" altLang="zh-CN">
                <a:latin typeface="Calibri" panose="020F0502020204030204" pitchFamily="34" charset="0"/>
              </a:rPr>
              <a:pPr eaLnBrk="1" hangingPunct="1"/>
              <a:t>11</a:t>
            </a:fld>
            <a:endParaRPr lang="en-US" altLang="zh-CN">
              <a:latin typeface="Calibri" panose="020F0502020204030204" pitchFamily="34" charset="0"/>
            </a:endParaRPr>
          </a:p>
        </p:txBody>
      </p:sp>
    </p:spTree>
    <p:extLst>
      <p:ext uri="{BB962C8B-B14F-4D97-AF65-F5344CB8AC3E}">
        <p14:creationId xmlns:p14="http://schemas.microsoft.com/office/powerpoint/2010/main" xmlns="" val="196132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t> </a:t>
            </a:r>
            <a:endParaRPr lang="zh-CN" altLang="zh-CN" dirty="0" smtClean="0"/>
          </a:p>
        </p:txBody>
      </p:sp>
      <p:sp>
        <p:nvSpPr>
          <p:cNvPr id="4" name="灯片编号占位符 3"/>
          <p:cNvSpPr>
            <a:spLocks noGrp="1"/>
          </p:cNvSpPr>
          <p:nvPr>
            <p:ph type="sldNum" sz="quarter" idx="5"/>
          </p:nvPr>
        </p:nvSpPr>
        <p:spPr/>
        <p:txBody>
          <a:bodyPr/>
          <a:lstStyle>
            <a:lvl1pPr eaLnBrk="0" hangingPunct="0">
              <a:spcBef>
                <a:spcPct val="0"/>
              </a:spcBef>
              <a:defRPr>
                <a:solidFill>
                  <a:schemeClr val="tx1"/>
                </a:solidFill>
                <a:latin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2E6BF-3893-46BC-9370-379BE3956575}" type="slidenum">
              <a:rPr lang="en-US" altLang="zh-CN">
                <a:latin typeface="Calibri" panose="020F0502020204030204" pitchFamily="34" charset="0"/>
              </a:rPr>
              <a:pPr eaLnBrk="1" hangingPunct="1"/>
              <a:t>12</a:t>
            </a:fld>
            <a:endParaRPr lang="en-US" altLang="zh-CN">
              <a:latin typeface="Calibri" panose="020F0502020204030204" pitchFamily="34" charset="0"/>
            </a:endParaRPr>
          </a:p>
        </p:txBody>
      </p:sp>
    </p:spTree>
    <p:extLst>
      <p:ext uri="{BB962C8B-B14F-4D97-AF65-F5344CB8AC3E}">
        <p14:creationId xmlns:p14="http://schemas.microsoft.com/office/powerpoint/2010/main" xmlns="" val="2981507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t> </a:t>
            </a:r>
            <a:endParaRPr lang="zh-CN" altLang="zh-CN" dirty="0" smtClean="0"/>
          </a:p>
        </p:txBody>
      </p:sp>
      <p:sp>
        <p:nvSpPr>
          <p:cNvPr id="4" name="灯片编号占位符 3"/>
          <p:cNvSpPr>
            <a:spLocks noGrp="1"/>
          </p:cNvSpPr>
          <p:nvPr>
            <p:ph type="sldNum" sz="quarter" idx="5"/>
          </p:nvPr>
        </p:nvSpPr>
        <p:spPr/>
        <p:txBody>
          <a:bodyPr/>
          <a:lstStyle>
            <a:lvl1pPr eaLnBrk="0" hangingPunct="0">
              <a:spcBef>
                <a:spcPct val="0"/>
              </a:spcBef>
              <a:defRPr>
                <a:solidFill>
                  <a:schemeClr val="tx1"/>
                </a:solidFill>
                <a:latin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2E6BF-3893-46BC-9370-379BE3956575}" type="slidenum">
              <a:rPr lang="en-US" altLang="zh-CN">
                <a:latin typeface="Calibri" panose="020F0502020204030204" pitchFamily="34" charset="0"/>
              </a:rPr>
              <a:pPr eaLnBrk="1" hangingPunct="1"/>
              <a:t>13</a:t>
            </a:fld>
            <a:endParaRPr lang="en-US" altLang="zh-CN">
              <a:latin typeface="Calibri" panose="020F0502020204030204" pitchFamily="34" charset="0"/>
            </a:endParaRPr>
          </a:p>
        </p:txBody>
      </p:sp>
    </p:spTree>
    <p:extLst>
      <p:ext uri="{BB962C8B-B14F-4D97-AF65-F5344CB8AC3E}">
        <p14:creationId xmlns:p14="http://schemas.microsoft.com/office/powerpoint/2010/main" xmlns="" val="4259923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t> </a:t>
            </a:r>
            <a:endParaRPr lang="zh-CN" altLang="zh-CN" dirty="0" smtClean="0"/>
          </a:p>
        </p:txBody>
      </p:sp>
      <p:sp>
        <p:nvSpPr>
          <p:cNvPr id="4" name="灯片编号占位符 3"/>
          <p:cNvSpPr>
            <a:spLocks noGrp="1"/>
          </p:cNvSpPr>
          <p:nvPr>
            <p:ph type="sldNum" sz="quarter" idx="5"/>
          </p:nvPr>
        </p:nvSpPr>
        <p:spPr/>
        <p:txBody>
          <a:bodyPr/>
          <a:lstStyle>
            <a:lvl1pPr eaLnBrk="0" hangingPunct="0">
              <a:spcBef>
                <a:spcPct val="0"/>
              </a:spcBef>
              <a:defRPr>
                <a:solidFill>
                  <a:schemeClr val="tx1"/>
                </a:solidFill>
                <a:latin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2E6BF-3893-46BC-9370-379BE3956575}" type="slidenum">
              <a:rPr lang="en-US" altLang="zh-CN">
                <a:latin typeface="Calibri" panose="020F0502020204030204" pitchFamily="34" charset="0"/>
              </a:rPr>
              <a:pPr eaLnBrk="1" hangingPunct="1"/>
              <a:t>14</a:t>
            </a:fld>
            <a:endParaRPr lang="en-US" altLang="zh-CN">
              <a:latin typeface="Calibri" panose="020F0502020204030204" pitchFamily="34" charset="0"/>
            </a:endParaRPr>
          </a:p>
        </p:txBody>
      </p:sp>
    </p:spTree>
    <p:extLst>
      <p:ext uri="{BB962C8B-B14F-4D97-AF65-F5344CB8AC3E}">
        <p14:creationId xmlns:p14="http://schemas.microsoft.com/office/powerpoint/2010/main" xmlns="" val="3127909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t> </a:t>
            </a:r>
            <a:endParaRPr lang="zh-CN" altLang="zh-CN" dirty="0" smtClean="0"/>
          </a:p>
        </p:txBody>
      </p:sp>
      <p:sp>
        <p:nvSpPr>
          <p:cNvPr id="4" name="灯片编号占位符 3"/>
          <p:cNvSpPr>
            <a:spLocks noGrp="1"/>
          </p:cNvSpPr>
          <p:nvPr>
            <p:ph type="sldNum" sz="quarter" idx="5"/>
          </p:nvPr>
        </p:nvSpPr>
        <p:spPr/>
        <p:txBody>
          <a:bodyPr/>
          <a:lstStyle>
            <a:lvl1pPr eaLnBrk="0" hangingPunct="0">
              <a:spcBef>
                <a:spcPct val="0"/>
              </a:spcBef>
              <a:defRPr>
                <a:solidFill>
                  <a:schemeClr val="tx1"/>
                </a:solidFill>
                <a:latin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2E6BF-3893-46BC-9370-379BE3956575}" type="slidenum">
              <a:rPr lang="en-US" altLang="zh-CN">
                <a:latin typeface="Calibri" panose="020F0502020204030204" pitchFamily="34" charset="0"/>
              </a:rPr>
              <a:pPr eaLnBrk="1" hangingPunct="1"/>
              <a:t>15</a:t>
            </a:fld>
            <a:endParaRPr lang="en-US" altLang="zh-CN">
              <a:latin typeface="Calibri" panose="020F0502020204030204" pitchFamily="34" charset="0"/>
            </a:endParaRPr>
          </a:p>
        </p:txBody>
      </p:sp>
    </p:spTree>
    <p:extLst>
      <p:ext uri="{BB962C8B-B14F-4D97-AF65-F5344CB8AC3E}">
        <p14:creationId xmlns:p14="http://schemas.microsoft.com/office/powerpoint/2010/main" xmlns="" val="3375874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t> </a:t>
            </a:r>
            <a:endParaRPr lang="zh-CN" altLang="zh-CN" dirty="0" smtClean="0"/>
          </a:p>
        </p:txBody>
      </p:sp>
      <p:sp>
        <p:nvSpPr>
          <p:cNvPr id="4" name="灯片编号占位符 3"/>
          <p:cNvSpPr>
            <a:spLocks noGrp="1"/>
          </p:cNvSpPr>
          <p:nvPr>
            <p:ph type="sldNum" sz="quarter" idx="5"/>
          </p:nvPr>
        </p:nvSpPr>
        <p:spPr/>
        <p:txBody>
          <a:bodyPr/>
          <a:lstStyle>
            <a:lvl1pPr eaLnBrk="0" hangingPunct="0">
              <a:spcBef>
                <a:spcPct val="0"/>
              </a:spcBef>
              <a:defRPr>
                <a:solidFill>
                  <a:schemeClr val="tx1"/>
                </a:solidFill>
                <a:latin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2E6BF-3893-46BC-9370-379BE3956575}" type="slidenum">
              <a:rPr lang="en-US" altLang="zh-CN">
                <a:latin typeface="Calibri" panose="020F0502020204030204" pitchFamily="34" charset="0"/>
              </a:rPr>
              <a:pPr eaLnBrk="1" hangingPunct="1"/>
              <a:t>16</a:t>
            </a:fld>
            <a:endParaRPr lang="en-US" altLang="zh-CN">
              <a:latin typeface="Calibri" panose="020F0502020204030204" pitchFamily="34" charset="0"/>
            </a:endParaRPr>
          </a:p>
        </p:txBody>
      </p:sp>
    </p:spTree>
    <p:extLst>
      <p:ext uri="{BB962C8B-B14F-4D97-AF65-F5344CB8AC3E}">
        <p14:creationId xmlns:p14="http://schemas.microsoft.com/office/powerpoint/2010/main" xmlns="" val="2571116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t> </a:t>
            </a:r>
            <a:endParaRPr lang="zh-CN" altLang="zh-CN" dirty="0" smtClean="0"/>
          </a:p>
        </p:txBody>
      </p:sp>
      <p:sp>
        <p:nvSpPr>
          <p:cNvPr id="4" name="灯片编号占位符 3"/>
          <p:cNvSpPr>
            <a:spLocks noGrp="1"/>
          </p:cNvSpPr>
          <p:nvPr>
            <p:ph type="sldNum" sz="quarter" idx="5"/>
          </p:nvPr>
        </p:nvSpPr>
        <p:spPr/>
        <p:txBody>
          <a:bodyPr/>
          <a:lstStyle>
            <a:lvl1pPr eaLnBrk="0" hangingPunct="0">
              <a:spcBef>
                <a:spcPct val="0"/>
              </a:spcBef>
              <a:defRPr>
                <a:solidFill>
                  <a:schemeClr val="tx1"/>
                </a:solidFill>
                <a:latin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2E6BF-3893-46BC-9370-379BE3956575}" type="slidenum">
              <a:rPr lang="en-US" altLang="zh-CN">
                <a:latin typeface="Calibri" panose="020F0502020204030204" pitchFamily="34" charset="0"/>
              </a:rPr>
              <a:pPr eaLnBrk="1" hangingPunct="1"/>
              <a:t>17</a:t>
            </a:fld>
            <a:endParaRPr lang="en-US" altLang="zh-CN">
              <a:latin typeface="Calibri" panose="020F0502020204030204" pitchFamily="34" charset="0"/>
            </a:endParaRPr>
          </a:p>
        </p:txBody>
      </p:sp>
    </p:spTree>
    <p:extLst>
      <p:ext uri="{BB962C8B-B14F-4D97-AF65-F5344CB8AC3E}">
        <p14:creationId xmlns:p14="http://schemas.microsoft.com/office/powerpoint/2010/main" xmlns="" val="3492191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zh-CN" smtClean="0"/>
          </a:p>
        </p:txBody>
      </p:sp>
      <p:sp>
        <p:nvSpPr>
          <p:cNvPr id="4" name="灯片编号占位符 3"/>
          <p:cNvSpPr>
            <a:spLocks noGrp="1"/>
          </p:cNvSpPr>
          <p:nvPr>
            <p:ph type="sldNum" sz="quarter" idx="5"/>
          </p:nvPr>
        </p:nvSpPr>
        <p:spPr/>
        <p:txBody>
          <a:bodyPr/>
          <a:lstStyle>
            <a:lvl1pPr eaLnBrk="0" hangingPunct="0">
              <a:spcBef>
                <a:spcPct val="0"/>
              </a:spcBef>
              <a:defRPr>
                <a:solidFill>
                  <a:schemeClr val="tx1"/>
                </a:solidFill>
                <a:latin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2E6BF-3893-46BC-9370-379BE3956575}" type="slidenum">
              <a:rPr lang="en-US" altLang="zh-CN">
                <a:latin typeface="Calibri" panose="020F0502020204030204" pitchFamily="34" charset="0"/>
              </a:rPr>
              <a:pPr eaLnBrk="1" hangingPunct="1"/>
              <a:t>18</a:t>
            </a:fld>
            <a:endParaRPr lang="en-US" altLang="zh-CN">
              <a:latin typeface="Calibri" panose="020F0502020204030204" pitchFamily="34" charset="0"/>
            </a:endParaRPr>
          </a:p>
        </p:txBody>
      </p:sp>
    </p:spTree>
    <p:extLst>
      <p:ext uri="{BB962C8B-B14F-4D97-AF65-F5344CB8AC3E}">
        <p14:creationId xmlns:p14="http://schemas.microsoft.com/office/powerpoint/2010/main" xmlns="" val="2927592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t> </a:t>
            </a:r>
            <a:endParaRPr lang="zh-CN" altLang="zh-CN" dirty="0" smtClean="0"/>
          </a:p>
        </p:txBody>
      </p:sp>
      <p:sp>
        <p:nvSpPr>
          <p:cNvPr id="4" name="灯片编号占位符 3"/>
          <p:cNvSpPr>
            <a:spLocks noGrp="1"/>
          </p:cNvSpPr>
          <p:nvPr>
            <p:ph type="sldNum" sz="quarter" idx="5"/>
          </p:nvPr>
        </p:nvSpPr>
        <p:spPr/>
        <p:txBody>
          <a:bodyPr/>
          <a:lstStyle>
            <a:lvl1pPr eaLnBrk="0" hangingPunct="0">
              <a:spcBef>
                <a:spcPct val="0"/>
              </a:spcBef>
              <a:defRPr>
                <a:solidFill>
                  <a:schemeClr val="tx1"/>
                </a:solidFill>
                <a:latin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2E6BF-3893-46BC-9370-379BE3956575}" type="slidenum">
              <a:rPr lang="en-US" altLang="zh-CN">
                <a:latin typeface="Calibri" panose="020F0502020204030204" pitchFamily="34" charset="0"/>
              </a:rPr>
              <a:pPr eaLnBrk="1" hangingPunct="1"/>
              <a:t>19</a:t>
            </a:fld>
            <a:endParaRPr lang="en-US" altLang="zh-CN">
              <a:latin typeface="Calibri" panose="020F0502020204030204" pitchFamily="34" charset="0"/>
            </a:endParaRPr>
          </a:p>
        </p:txBody>
      </p:sp>
    </p:spTree>
    <p:extLst>
      <p:ext uri="{BB962C8B-B14F-4D97-AF65-F5344CB8AC3E}">
        <p14:creationId xmlns:p14="http://schemas.microsoft.com/office/powerpoint/2010/main" xmlns="" val="146015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zh-CN" smtClean="0"/>
          </a:p>
        </p:txBody>
      </p:sp>
      <p:sp>
        <p:nvSpPr>
          <p:cNvPr id="4" name="灯片编号占位符 3"/>
          <p:cNvSpPr>
            <a:spLocks noGrp="1"/>
          </p:cNvSpPr>
          <p:nvPr>
            <p:ph type="sldNum" sz="quarter" idx="5"/>
          </p:nvPr>
        </p:nvSpPr>
        <p:spPr/>
        <p:txBody>
          <a:bodyPr/>
          <a:lstStyle>
            <a:lvl1pPr eaLnBrk="0" hangingPunct="0">
              <a:spcBef>
                <a:spcPct val="0"/>
              </a:spcBef>
              <a:defRPr>
                <a:solidFill>
                  <a:schemeClr val="tx1"/>
                </a:solidFill>
                <a:latin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2E6BF-3893-46BC-9370-379BE3956575}" type="slidenum">
              <a:rPr lang="en-US" altLang="zh-CN">
                <a:latin typeface="Calibri" panose="020F0502020204030204" pitchFamily="34" charset="0"/>
              </a:rPr>
              <a:pPr eaLnBrk="1" hangingPunct="1"/>
              <a:t>2</a:t>
            </a:fld>
            <a:endParaRPr lang="en-US" altLang="zh-CN">
              <a:latin typeface="Calibri" panose="020F0502020204030204" pitchFamily="34" charset="0"/>
            </a:endParaRPr>
          </a:p>
        </p:txBody>
      </p:sp>
    </p:spTree>
    <p:extLst>
      <p:ext uri="{BB962C8B-B14F-4D97-AF65-F5344CB8AC3E}">
        <p14:creationId xmlns:p14="http://schemas.microsoft.com/office/powerpoint/2010/main" xmlns="" val="1435074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t> </a:t>
            </a:r>
            <a:endParaRPr lang="zh-CN" altLang="zh-CN" dirty="0" smtClean="0"/>
          </a:p>
        </p:txBody>
      </p:sp>
      <p:sp>
        <p:nvSpPr>
          <p:cNvPr id="4" name="灯片编号占位符 3"/>
          <p:cNvSpPr>
            <a:spLocks noGrp="1"/>
          </p:cNvSpPr>
          <p:nvPr>
            <p:ph type="sldNum" sz="quarter" idx="5"/>
          </p:nvPr>
        </p:nvSpPr>
        <p:spPr/>
        <p:txBody>
          <a:bodyPr/>
          <a:lstStyle>
            <a:lvl1pPr eaLnBrk="0" hangingPunct="0">
              <a:spcBef>
                <a:spcPct val="0"/>
              </a:spcBef>
              <a:defRPr>
                <a:solidFill>
                  <a:schemeClr val="tx1"/>
                </a:solidFill>
                <a:latin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2E6BF-3893-46BC-9370-379BE3956575}" type="slidenum">
              <a:rPr lang="en-US" altLang="zh-CN">
                <a:latin typeface="Calibri" panose="020F0502020204030204" pitchFamily="34" charset="0"/>
              </a:rPr>
              <a:pPr eaLnBrk="1" hangingPunct="1"/>
              <a:t>20</a:t>
            </a:fld>
            <a:endParaRPr lang="en-US" altLang="zh-CN">
              <a:latin typeface="Calibri" panose="020F0502020204030204" pitchFamily="34" charset="0"/>
            </a:endParaRPr>
          </a:p>
        </p:txBody>
      </p:sp>
    </p:spTree>
    <p:extLst>
      <p:ext uri="{BB962C8B-B14F-4D97-AF65-F5344CB8AC3E}">
        <p14:creationId xmlns:p14="http://schemas.microsoft.com/office/powerpoint/2010/main" xmlns="" val="1711926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t> </a:t>
            </a:r>
            <a:endParaRPr lang="zh-CN" altLang="zh-CN" dirty="0" smtClean="0"/>
          </a:p>
        </p:txBody>
      </p:sp>
      <p:sp>
        <p:nvSpPr>
          <p:cNvPr id="4" name="灯片编号占位符 3"/>
          <p:cNvSpPr>
            <a:spLocks noGrp="1"/>
          </p:cNvSpPr>
          <p:nvPr>
            <p:ph type="sldNum" sz="quarter" idx="5"/>
          </p:nvPr>
        </p:nvSpPr>
        <p:spPr/>
        <p:txBody>
          <a:bodyPr/>
          <a:lstStyle>
            <a:lvl1pPr eaLnBrk="0" hangingPunct="0">
              <a:spcBef>
                <a:spcPct val="0"/>
              </a:spcBef>
              <a:defRPr>
                <a:solidFill>
                  <a:schemeClr val="tx1"/>
                </a:solidFill>
                <a:latin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2E6BF-3893-46BC-9370-379BE3956575}" type="slidenum">
              <a:rPr lang="en-US" altLang="zh-CN">
                <a:latin typeface="Calibri" panose="020F0502020204030204" pitchFamily="34" charset="0"/>
              </a:rPr>
              <a:pPr eaLnBrk="1" hangingPunct="1"/>
              <a:t>21</a:t>
            </a:fld>
            <a:endParaRPr lang="en-US" altLang="zh-CN">
              <a:latin typeface="Calibri" panose="020F0502020204030204" pitchFamily="34" charset="0"/>
            </a:endParaRPr>
          </a:p>
        </p:txBody>
      </p:sp>
    </p:spTree>
    <p:extLst>
      <p:ext uri="{BB962C8B-B14F-4D97-AF65-F5344CB8AC3E}">
        <p14:creationId xmlns:p14="http://schemas.microsoft.com/office/powerpoint/2010/main" xmlns="" val="1453507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t> </a:t>
            </a:r>
            <a:endParaRPr lang="zh-CN" altLang="zh-CN" dirty="0" smtClean="0"/>
          </a:p>
        </p:txBody>
      </p:sp>
      <p:sp>
        <p:nvSpPr>
          <p:cNvPr id="4" name="灯片编号占位符 3"/>
          <p:cNvSpPr>
            <a:spLocks noGrp="1"/>
          </p:cNvSpPr>
          <p:nvPr>
            <p:ph type="sldNum" sz="quarter" idx="5"/>
          </p:nvPr>
        </p:nvSpPr>
        <p:spPr/>
        <p:txBody>
          <a:bodyPr/>
          <a:lstStyle>
            <a:lvl1pPr eaLnBrk="0" hangingPunct="0">
              <a:spcBef>
                <a:spcPct val="0"/>
              </a:spcBef>
              <a:defRPr>
                <a:solidFill>
                  <a:schemeClr val="tx1"/>
                </a:solidFill>
                <a:latin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2E6BF-3893-46BC-9370-379BE3956575}" type="slidenum">
              <a:rPr lang="en-US" altLang="zh-CN">
                <a:latin typeface="Calibri" panose="020F0502020204030204" pitchFamily="34" charset="0"/>
              </a:rPr>
              <a:pPr eaLnBrk="1" hangingPunct="1"/>
              <a:t>22</a:t>
            </a:fld>
            <a:endParaRPr lang="en-US" altLang="zh-CN">
              <a:latin typeface="Calibri" panose="020F0502020204030204" pitchFamily="34" charset="0"/>
            </a:endParaRPr>
          </a:p>
        </p:txBody>
      </p:sp>
    </p:spTree>
    <p:extLst>
      <p:ext uri="{BB962C8B-B14F-4D97-AF65-F5344CB8AC3E}">
        <p14:creationId xmlns:p14="http://schemas.microsoft.com/office/powerpoint/2010/main" xmlns="" val="3078846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t> </a:t>
            </a:r>
            <a:endParaRPr lang="zh-CN" altLang="zh-CN" dirty="0" smtClean="0"/>
          </a:p>
        </p:txBody>
      </p:sp>
      <p:sp>
        <p:nvSpPr>
          <p:cNvPr id="4" name="灯片编号占位符 3"/>
          <p:cNvSpPr>
            <a:spLocks noGrp="1"/>
          </p:cNvSpPr>
          <p:nvPr>
            <p:ph type="sldNum" sz="quarter" idx="5"/>
          </p:nvPr>
        </p:nvSpPr>
        <p:spPr/>
        <p:txBody>
          <a:bodyPr/>
          <a:lstStyle>
            <a:lvl1pPr eaLnBrk="0" hangingPunct="0">
              <a:spcBef>
                <a:spcPct val="0"/>
              </a:spcBef>
              <a:defRPr>
                <a:solidFill>
                  <a:schemeClr val="tx1"/>
                </a:solidFill>
                <a:latin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2E6BF-3893-46BC-9370-379BE3956575}" type="slidenum">
              <a:rPr lang="en-US" altLang="zh-CN">
                <a:latin typeface="Calibri" panose="020F0502020204030204" pitchFamily="34" charset="0"/>
              </a:rPr>
              <a:pPr eaLnBrk="1" hangingPunct="1"/>
              <a:t>23</a:t>
            </a:fld>
            <a:endParaRPr lang="en-US" altLang="zh-CN">
              <a:latin typeface="Calibri" panose="020F0502020204030204" pitchFamily="34" charset="0"/>
            </a:endParaRPr>
          </a:p>
        </p:txBody>
      </p:sp>
    </p:spTree>
    <p:extLst>
      <p:ext uri="{BB962C8B-B14F-4D97-AF65-F5344CB8AC3E}">
        <p14:creationId xmlns:p14="http://schemas.microsoft.com/office/powerpoint/2010/main" xmlns="" val="2948464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zh-CN" dirty="0" smtClean="0"/>
          </a:p>
        </p:txBody>
      </p:sp>
      <p:sp>
        <p:nvSpPr>
          <p:cNvPr id="4" name="灯片编号占位符 3"/>
          <p:cNvSpPr>
            <a:spLocks noGrp="1"/>
          </p:cNvSpPr>
          <p:nvPr>
            <p:ph type="sldNum" sz="quarter" idx="5"/>
          </p:nvPr>
        </p:nvSpPr>
        <p:spPr/>
        <p:txBody>
          <a:bodyPr/>
          <a:lstStyle>
            <a:lvl1pPr eaLnBrk="0" hangingPunct="0">
              <a:spcBef>
                <a:spcPct val="0"/>
              </a:spcBef>
              <a:defRPr>
                <a:solidFill>
                  <a:schemeClr val="tx1"/>
                </a:solidFill>
                <a:latin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2E6BF-3893-46BC-9370-379BE3956575}" type="slidenum">
              <a:rPr lang="en-US" altLang="zh-CN">
                <a:latin typeface="Calibri" panose="020F0502020204030204" pitchFamily="34" charset="0"/>
              </a:rPr>
              <a:pPr eaLnBrk="1" hangingPunct="1"/>
              <a:t>24</a:t>
            </a:fld>
            <a:endParaRPr lang="en-US" altLang="zh-CN">
              <a:latin typeface="Calibri" panose="020F0502020204030204" pitchFamily="34" charset="0"/>
            </a:endParaRPr>
          </a:p>
        </p:txBody>
      </p:sp>
    </p:spTree>
    <p:extLst>
      <p:ext uri="{BB962C8B-B14F-4D97-AF65-F5344CB8AC3E}">
        <p14:creationId xmlns:p14="http://schemas.microsoft.com/office/powerpoint/2010/main" xmlns="" val="3488322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t> </a:t>
            </a:r>
            <a:endParaRPr lang="zh-CN" altLang="zh-CN" dirty="0" smtClean="0"/>
          </a:p>
        </p:txBody>
      </p:sp>
      <p:sp>
        <p:nvSpPr>
          <p:cNvPr id="4" name="灯片编号占位符 3"/>
          <p:cNvSpPr>
            <a:spLocks noGrp="1"/>
          </p:cNvSpPr>
          <p:nvPr>
            <p:ph type="sldNum" sz="quarter" idx="5"/>
          </p:nvPr>
        </p:nvSpPr>
        <p:spPr/>
        <p:txBody>
          <a:bodyPr/>
          <a:lstStyle>
            <a:lvl1pPr eaLnBrk="0" hangingPunct="0">
              <a:spcBef>
                <a:spcPct val="0"/>
              </a:spcBef>
              <a:defRPr>
                <a:solidFill>
                  <a:schemeClr val="tx1"/>
                </a:solidFill>
                <a:latin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2E6BF-3893-46BC-9370-379BE3956575}" type="slidenum">
              <a:rPr lang="en-US" altLang="zh-CN">
                <a:latin typeface="Calibri" panose="020F0502020204030204" pitchFamily="34" charset="0"/>
              </a:rPr>
              <a:pPr eaLnBrk="1" hangingPunct="1"/>
              <a:t>3</a:t>
            </a:fld>
            <a:endParaRPr lang="en-US" altLang="zh-CN">
              <a:latin typeface="Calibri" panose="020F0502020204030204" pitchFamily="34" charset="0"/>
            </a:endParaRPr>
          </a:p>
        </p:txBody>
      </p:sp>
    </p:spTree>
    <p:extLst>
      <p:ext uri="{BB962C8B-B14F-4D97-AF65-F5344CB8AC3E}">
        <p14:creationId xmlns:p14="http://schemas.microsoft.com/office/powerpoint/2010/main" xmlns="" val="4058919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t> </a:t>
            </a:r>
            <a:endParaRPr lang="zh-CN" altLang="zh-CN" dirty="0" smtClean="0"/>
          </a:p>
        </p:txBody>
      </p:sp>
      <p:sp>
        <p:nvSpPr>
          <p:cNvPr id="4" name="灯片编号占位符 3"/>
          <p:cNvSpPr>
            <a:spLocks noGrp="1"/>
          </p:cNvSpPr>
          <p:nvPr>
            <p:ph type="sldNum" sz="quarter" idx="5"/>
          </p:nvPr>
        </p:nvSpPr>
        <p:spPr/>
        <p:txBody>
          <a:bodyPr/>
          <a:lstStyle>
            <a:lvl1pPr eaLnBrk="0" hangingPunct="0">
              <a:spcBef>
                <a:spcPct val="0"/>
              </a:spcBef>
              <a:defRPr>
                <a:solidFill>
                  <a:schemeClr val="tx1"/>
                </a:solidFill>
                <a:latin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2E6BF-3893-46BC-9370-379BE3956575}" type="slidenum">
              <a:rPr lang="en-US" altLang="zh-CN">
                <a:latin typeface="Calibri" panose="020F0502020204030204" pitchFamily="34" charset="0"/>
              </a:rPr>
              <a:pPr eaLnBrk="1" hangingPunct="1"/>
              <a:t>4</a:t>
            </a:fld>
            <a:endParaRPr lang="en-US" altLang="zh-CN">
              <a:latin typeface="Calibri" panose="020F0502020204030204" pitchFamily="34" charset="0"/>
            </a:endParaRPr>
          </a:p>
        </p:txBody>
      </p:sp>
    </p:spTree>
    <p:extLst>
      <p:ext uri="{BB962C8B-B14F-4D97-AF65-F5344CB8AC3E}">
        <p14:creationId xmlns:p14="http://schemas.microsoft.com/office/powerpoint/2010/main" xmlns="" val="409264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t> </a:t>
            </a:r>
            <a:endParaRPr lang="zh-CN" altLang="zh-CN" dirty="0" smtClean="0"/>
          </a:p>
        </p:txBody>
      </p:sp>
      <p:sp>
        <p:nvSpPr>
          <p:cNvPr id="4" name="灯片编号占位符 3"/>
          <p:cNvSpPr>
            <a:spLocks noGrp="1"/>
          </p:cNvSpPr>
          <p:nvPr>
            <p:ph type="sldNum" sz="quarter" idx="5"/>
          </p:nvPr>
        </p:nvSpPr>
        <p:spPr/>
        <p:txBody>
          <a:bodyPr/>
          <a:lstStyle>
            <a:lvl1pPr eaLnBrk="0" hangingPunct="0">
              <a:spcBef>
                <a:spcPct val="0"/>
              </a:spcBef>
              <a:defRPr>
                <a:solidFill>
                  <a:schemeClr val="tx1"/>
                </a:solidFill>
                <a:latin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2E6BF-3893-46BC-9370-379BE3956575}" type="slidenum">
              <a:rPr lang="en-US" altLang="zh-CN">
                <a:latin typeface="Calibri" panose="020F0502020204030204" pitchFamily="34" charset="0"/>
              </a:rPr>
              <a:pPr eaLnBrk="1" hangingPunct="1"/>
              <a:t>5</a:t>
            </a:fld>
            <a:endParaRPr lang="en-US" altLang="zh-CN">
              <a:latin typeface="Calibri" panose="020F0502020204030204" pitchFamily="34" charset="0"/>
            </a:endParaRPr>
          </a:p>
        </p:txBody>
      </p:sp>
    </p:spTree>
    <p:extLst>
      <p:ext uri="{BB962C8B-B14F-4D97-AF65-F5344CB8AC3E}">
        <p14:creationId xmlns:p14="http://schemas.microsoft.com/office/powerpoint/2010/main" xmlns="" val="1422510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zh-CN" dirty="0" smtClean="0"/>
          </a:p>
        </p:txBody>
      </p:sp>
      <p:sp>
        <p:nvSpPr>
          <p:cNvPr id="4" name="灯片编号占位符 3"/>
          <p:cNvSpPr>
            <a:spLocks noGrp="1"/>
          </p:cNvSpPr>
          <p:nvPr>
            <p:ph type="sldNum" sz="quarter" idx="5"/>
          </p:nvPr>
        </p:nvSpPr>
        <p:spPr/>
        <p:txBody>
          <a:bodyPr/>
          <a:lstStyle>
            <a:lvl1pPr eaLnBrk="0" hangingPunct="0">
              <a:spcBef>
                <a:spcPct val="0"/>
              </a:spcBef>
              <a:defRPr>
                <a:solidFill>
                  <a:schemeClr val="tx1"/>
                </a:solidFill>
                <a:latin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2E6BF-3893-46BC-9370-379BE3956575}" type="slidenum">
              <a:rPr lang="en-US" altLang="zh-CN">
                <a:latin typeface="Calibri" panose="020F0502020204030204" pitchFamily="34" charset="0"/>
              </a:rPr>
              <a:pPr eaLnBrk="1" hangingPunct="1"/>
              <a:t>6</a:t>
            </a:fld>
            <a:endParaRPr lang="en-US" altLang="zh-CN">
              <a:latin typeface="Calibri" panose="020F0502020204030204" pitchFamily="34" charset="0"/>
            </a:endParaRPr>
          </a:p>
        </p:txBody>
      </p:sp>
    </p:spTree>
    <p:extLst>
      <p:ext uri="{BB962C8B-B14F-4D97-AF65-F5344CB8AC3E}">
        <p14:creationId xmlns:p14="http://schemas.microsoft.com/office/powerpoint/2010/main" xmlns="" val="3402487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t> </a:t>
            </a:r>
            <a:endParaRPr lang="zh-CN" altLang="zh-CN" dirty="0" smtClean="0"/>
          </a:p>
        </p:txBody>
      </p:sp>
      <p:sp>
        <p:nvSpPr>
          <p:cNvPr id="4" name="灯片编号占位符 3"/>
          <p:cNvSpPr>
            <a:spLocks noGrp="1"/>
          </p:cNvSpPr>
          <p:nvPr>
            <p:ph type="sldNum" sz="quarter" idx="5"/>
          </p:nvPr>
        </p:nvSpPr>
        <p:spPr/>
        <p:txBody>
          <a:bodyPr/>
          <a:lstStyle>
            <a:lvl1pPr eaLnBrk="0" hangingPunct="0">
              <a:spcBef>
                <a:spcPct val="0"/>
              </a:spcBef>
              <a:defRPr>
                <a:solidFill>
                  <a:schemeClr val="tx1"/>
                </a:solidFill>
                <a:latin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2E6BF-3893-46BC-9370-379BE3956575}" type="slidenum">
              <a:rPr lang="en-US" altLang="zh-CN">
                <a:latin typeface="Calibri" panose="020F0502020204030204" pitchFamily="34" charset="0"/>
              </a:rPr>
              <a:pPr eaLnBrk="1" hangingPunct="1"/>
              <a:t>7</a:t>
            </a:fld>
            <a:endParaRPr lang="en-US" altLang="zh-CN">
              <a:latin typeface="Calibri" panose="020F0502020204030204" pitchFamily="34" charset="0"/>
            </a:endParaRPr>
          </a:p>
        </p:txBody>
      </p:sp>
    </p:spTree>
    <p:extLst>
      <p:ext uri="{BB962C8B-B14F-4D97-AF65-F5344CB8AC3E}">
        <p14:creationId xmlns:p14="http://schemas.microsoft.com/office/powerpoint/2010/main" xmlns="" val="2701651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t> </a:t>
            </a:r>
            <a:endParaRPr lang="zh-CN" altLang="zh-CN" dirty="0" smtClean="0"/>
          </a:p>
        </p:txBody>
      </p:sp>
      <p:sp>
        <p:nvSpPr>
          <p:cNvPr id="4" name="灯片编号占位符 3"/>
          <p:cNvSpPr>
            <a:spLocks noGrp="1"/>
          </p:cNvSpPr>
          <p:nvPr>
            <p:ph type="sldNum" sz="quarter" idx="5"/>
          </p:nvPr>
        </p:nvSpPr>
        <p:spPr/>
        <p:txBody>
          <a:bodyPr/>
          <a:lstStyle>
            <a:lvl1pPr eaLnBrk="0" hangingPunct="0">
              <a:spcBef>
                <a:spcPct val="0"/>
              </a:spcBef>
              <a:defRPr>
                <a:solidFill>
                  <a:schemeClr val="tx1"/>
                </a:solidFill>
                <a:latin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2E6BF-3893-46BC-9370-379BE3956575}" type="slidenum">
              <a:rPr lang="en-US" altLang="zh-CN">
                <a:latin typeface="Calibri" panose="020F0502020204030204" pitchFamily="34" charset="0"/>
              </a:rPr>
              <a:pPr eaLnBrk="1" hangingPunct="1"/>
              <a:t>8</a:t>
            </a:fld>
            <a:endParaRPr lang="en-US" altLang="zh-CN">
              <a:latin typeface="Calibri" panose="020F0502020204030204" pitchFamily="34" charset="0"/>
            </a:endParaRPr>
          </a:p>
        </p:txBody>
      </p:sp>
    </p:spTree>
    <p:extLst>
      <p:ext uri="{BB962C8B-B14F-4D97-AF65-F5344CB8AC3E}">
        <p14:creationId xmlns:p14="http://schemas.microsoft.com/office/powerpoint/2010/main" xmlns="" val="2718490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dirty="0" smtClean="0"/>
              <a:t> </a:t>
            </a:r>
            <a:endParaRPr lang="zh-CN" altLang="zh-CN" dirty="0" smtClean="0"/>
          </a:p>
        </p:txBody>
      </p:sp>
      <p:sp>
        <p:nvSpPr>
          <p:cNvPr id="4" name="灯片编号占位符 3"/>
          <p:cNvSpPr>
            <a:spLocks noGrp="1"/>
          </p:cNvSpPr>
          <p:nvPr>
            <p:ph type="sldNum" sz="quarter" idx="5"/>
          </p:nvPr>
        </p:nvSpPr>
        <p:spPr/>
        <p:txBody>
          <a:bodyPr/>
          <a:lstStyle>
            <a:lvl1pPr eaLnBrk="0" hangingPunct="0">
              <a:spcBef>
                <a:spcPct val="0"/>
              </a:spcBef>
              <a:defRPr>
                <a:solidFill>
                  <a:schemeClr val="tx1"/>
                </a:solidFill>
                <a:latin typeface="Arial" panose="020B0604020202020204" pitchFamily="34" charset="0"/>
              </a:defRPr>
            </a:lvl1pPr>
            <a:lvl2pPr marL="742950" indent="-285750" eaLnBrk="0" hangingPunct="0">
              <a:spcBef>
                <a:spcPct val="0"/>
              </a:spcBef>
              <a:defRPr>
                <a:solidFill>
                  <a:schemeClr val="tx1"/>
                </a:solidFill>
                <a:latin typeface="Arial" panose="020B0604020202020204" pitchFamily="34" charset="0"/>
              </a:defRPr>
            </a:lvl2pPr>
            <a:lvl3pPr marL="1143000" indent="-228600" eaLnBrk="0" hangingPunct="0">
              <a:spcBef>
                <a:spcPct val="0"/>
              </a:spcBef>
              <a:defRPr>
                <a:solidFill>
                  <a:schemeClr val="tx1"/>
                </a:solidFill>
                <a:latin typeface="Arial" panose="020B0604020202020204" pitchFamily="34" charset="0"/>
              </a:defRPr>
            </a:lvl3pPr>
            <a:lvl4pPr marL="1600200" indent="-228600" eaLnBrk="0" hangingPunct="0">
              <a:spcBef>
                <a:spcPct val="0"/>
              </a:spcBef>
              <a:defRPr>
                <a:solidFill>
                  <a:schemeClr val="tx1"/>
                </a:solidFill>
                <a:latin typeface="Arial" panose="020B0604020202020204" pitchFamily="34" charset="0"/>
              </a:defRPr>
            </a:lvl4pPr>
            <a:lvl5pPr marL="2057400" indent="-228600" eaLnBrk="0" hangingPunct="0">
              <a:spcBef>
                <a:spcPct val="0"/>
              </a:spcBef>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12E6BF-3893-46BC-9370-379BE3956575}" type="slidenum">
              <a:rPr lang="en-US" altLang="zh-CN">
                <a:latin typeface="Calibri" panose="020F0502020204030204" pitchFamily="34" charset="0"/>
              </a:rPr>
              <a:pPr eaLnBrk="1" hangingPunct="1"/>
              <a:t>9</a:t>
            </a:fld>
            <a:endParaRPr lang="en-US" altLang="zh-CN">
              <a:latin typeface="Calibri" panose="020F0502020204030204" pitchFamily="34" charset="0"/>
            </a:endParaRPr>
          </a:p>
        </p:txBody>
      </p:sp>
    </p:spTree>
    <p:extLst>
      <p:ext uri="{BB962C8B-B14F-4D97-AF65-F5344CB8AC3E}">
        <p14:creationId xmlns:p14="http://schemas.microsoft.com/office/powerpoint/2010/main" xmlns="" val="177207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A9880A99-E660-428C-879E-6434BAFCDABB}" type="datetimeFigureOut">
              <a:rPr lang="zh-CN" altLang="en-US" smtClean="0"/>
              <a:pPr/>
              <a:t>2016/1/6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AAD22DC-083D-483D-A91C-EFA81AC67A9E}" type="slidenum">
              <a:rPr lang="zh-CN" altLang="en-US" smtClean="0"/>
              <a:pPr/>
              <a:t>‹#›</a:t>
            </a:fld>
            <a:endParaRPr lang="zh-CN" altLang="en-US"/>
          </a:p>
        </p:txBody>
      </p:sp>
    </p:spTree>
    <p:extLst>
      <p:ext uri="{BB962C8B-B14F-4D97-AF65-F5344CB8AC3E}">
        <p14:creationId xmlns:p14="http://schemas.microsoft.com/office/powerpoint/2010/main" xmlns="" val="2794422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9880A99-E660-428C-879E-6434BAFCDABB}" type="datetimeFigureOut">
              <a:rPr lang="zh-CN" altLang="en-US" smtClean="0"/>
              <a:pPr/>
              <a:t>2016/1/6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AAD22DC-083D-483D-A91C-EFA81AC67A9E}" type="slidenum">
              <a:rPr lang="zh-CN" altLang="en-US" smtClean="0"/>
              <a:pPr/>
              <a:t>‹#›</a:t>
            </a:fld>
            <a:endParaRPr lang="zh-CN" altLang="en-US"/>
          </a:p>
        </p:txBody>
      </p:sp>
    </p:spTree>
    <p:extLst>
      <p:ext uri="{BB962C8B-B14F-4D97-AF65-F5344CB8AC3E}">
        <p14:creationId xmlns:p14="http://schemas.microsoft.com/office/powerpoint/2010/main" xmlns="" val="66892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9880A99-E660-428C-879E-6434BAFCDABB}" type="datetimeFigureOut">
              <a:rPr lang="zh-CN" altLang="en-US" smtClean="0"/>
              <a:pPr/>
              <a:t>2016/1/6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AAD22DC-083D-483D-A91C-EFA81AC67A9E}" type="slidenum">
              <a:rPr lang="zh-CN" altLang="en-US" smtClean="0"/>
              <a:pPr/>
              <a:t>‹#›</a:t>
            </a:fld>
            <a:endParaRPr lang="zh-CN"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682890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A9880A99-E660-428C-879E-6434BAFCDABB}" type="datetimeFigureOut">
              <a:rPr lang="zh-CN" altLang="en-US" smtClean="0"/>
              <a:pPr/>
              <a:t>2016/1/6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AAD22DC-083D-483D-A91C-EFA81AC67A9E}" type="slidenum">
              <a:rPr lang="zh-CN" altLang="en-US" smtClean="0"/>
              <a:pPr/>
              <a:t>‹#›</a:t>
            </a:fld>
            <a:endParaRPr lang="zh-CN" altLang="en-US"/>
          </a:p>
        </p:txBody>
      </p:sp>
    </p:spTree>
    <p:extLst>
      <p:ext uri="{BB962C8B-B14F-4D97-AF65-F5344CB8AC3E}">
        <p14:creationId xmlns:p14="http://schemas.microsoft.com/office/powerpoint/2010/main" xmlns="" val="2681776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A9880A99-E660-428C-879E-6434BAFCDABB}" type="datetimeFigureOut">
              <a:rPr lang="zh-CN" altLang="en-US" smtClean="0"/>
              <a:pPr/>
              <a:t>2016/1/6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AAD22DC-083D-483D-A91C-EFA81AC67A9E}" type="slidenum">
              <a:rPr lang="zh-CN" altLang="en-US" smtClean="0"/>
              <a:pPr/>
              <a:t>‹#›</a:t>
            </a:fld>
            <a:endParaRPr lang="zh-CN"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201711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fld id="{A9880A99-E660-428C-879E-6434BAFCDABB}" type="datetimeFigureOut">
              <a:rPr lang="zh-CN" altLang="en-US" smtClean="0"/>
              <a:pPr/>
              <a:t>2016/1/6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AAD22DC-083D-483D-A91C-EFA81AC67A9E}" type="slidenum">
              <a:rPr lang="zh-CN" altLang="en-US" smtClean="0"/>
              <a:pPr/>
              <a:t>‹#›</a:t>
            </a:fld>
            <a:endParaRPr lang="zh-CN" altLang="en-US"/>
          </a:p>
        </p:txBody>
      </p:sp>
    </p:spTree>
    <p:extLst>
      <p:ext uri="{BB962C8B-B14F-4D97-AF65-F5344CB8AC3E}">
        <p14:creationId xmlns:p14="http://schemas.microsoft.com/office/powerpoint/2010/main" xmlns="" val="661169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9880A99-E660-428C-879E-6434BAFCDABB}" type="datetimeFigureOut">
              <a:rPr lang="zh-CN" altLang="en-US" smtClean="0"/>
              <a:pPr/>
              <a:t>2016/1/6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AAD22DC-083D-483D-A91C-EFA81AC67A9E}" type="slidenum">
              <a:rPr lang="zh-CN" altLang="en-US" smtClean="0"/>
              <a:pPr/>
              <a:t>‹#›</a:t>
            </a:fld>
            <a:endParaRPr lang="zh-CN" altLang="en-US"/>
          </a:p>
        </p:txBody>
      </p:sp>
    </p:spTree>
    <p:extLst>
      <p:ext uri="{BB962C8B-B14F-4D97-AF65-F5344CB8AC3E}">
        <p14:creationId xmlns:p14="http://schemas.microsoft.com/office/powerpoint/2010/main" xmlns="" val="228743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9880A99-E660-428C-879E-6434BAFCDABB}" type="datetimeFigureOut">
              <a:rPr lang="zh-CN" altLang="en-US" smtClean="0"/>
              <a:pPr/>
              <a:t>2016/1/6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AAD22DC-083D-483D-A91C-EFA81AC67A9E}" type="slidenum">
              <a:rPr lang="zh-CN" altLang="en-US" smtClean="0"/>
              <a:pPr/>
              <a:t>‹#›</a:t>
            </a:fld>
            <a:endParaRPr lang="zh-CN" altLang="en-US"/>
          </a:p>
        </p:txBody>
      </p:sp>
    </p:spTree>
    <p:extLst>
      <p:ext uri="{BB962C8B-B14F-4D97-AF65-F5344CB8AC3E}">
        <p14:creationId xmlns:p14="http://schemas.microsoft.com/office/powerpoint/2010/main" xmlns="" val="250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9880A99-E660-428C-879E-6434BAFCDABB}" type="datetimeFigureOut">
              <a:rPr lang="zh-CN" altLang="en-US" smtClean="0"/>
              <a:pPr/>
              <a:t>2016/1/6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AAD22DC-083D-483D-A91C-EFA81AC67A9E}" type="slidenum">
              <a:rPr lang="zh-CN" altLang="en-US" smtClean="0"/>
              <a:pPr/>
              <a:t>‹#›</a:t>
            </a:fld>
            <a:endParaRPr lang="zh-CN" altLang="en-US"/>
          </a:p>
        </p:txBody>
      </p:sp>
    </p:spTree>
    <p:extLst>
      <p:ext uri="{BB962C8B-B14F-4D97-AF65-F5344CB8AC3E}">
        <p14:creationId xmlns:p14="http://schemas.microsoft.com/office/powerpoint/2010/main" xmlns="" val="114050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9880A99-E660-428C-879E-6434BAFCDABB}" type="datetimeFigureOut">
              <a:rPr lang="zh-CN" altLang="en-US" smtClean="0"/>
              <a:pPr/>
              <a:t>2016/1/6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AAD22DC-083D-483D-A91C-EFA81AC67A9E}" type="slidenum">
              <a:rPr lang="zh-CN" altLang="en-US" smtClean="0"/>
              <a:pPr/>
              <a:t>‹#›</a:t>
            </a:fld>
            <a:endParaRPr lang="zh-CN" altLang="en-US"/>
          </a:p>
        </p:txBody>
      </p:sp>
    </p:spTree>
    <p:extLst>
      <p:ext uri="{BB962C8B-B14F-4D97-AF65-F5344CB8AC3E}">
        <p14:creationId xmlns:p14="http://schemas.microsoft.com/office/powerpoint/2010/main" xmlns="" val="346821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9880A99-E660-428C-879E-6434BAFCDABB}" type="datetimeFigureOut">
              <a:rPr lang="zh-CN" altLang="en-US" smtClean="0"/>
              <a:pPr/>
              <a:t>2016/1/6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AAD22DC-083D-483D-A91C-EFA81AC67A9E}" type="slidenum">
              <a:rPr lang="zh-CN" altLang="en-US" smtClean="0"/>
              <a:pPr/>
              <a:t>‹#›</a:t>
            </a:fld>
            <a:endParaRPr lang="zh-CN" altLang="en-US"/>
          </a:p>
        </p:txBody>
      </p:sp>
    </p:spTree>
    <p:extLst>
      <p:ext uri="{BB962C8B-B14F-4D97-AF65-F5344CB8AC3E}">
        <p14:creationId xmlns:p14="http://schemas.microsoft.com/office/powerpoint/2010/main" xmlns="" val="240929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9880A99-E660-428C-879E-6434BAFCDABB}" type="datetimeFigureOut">
              <a:rPr lang="zh-CN" altLang="en-US" smtClean="0"/>
              <a:pPr/>
              <a:t>2016/1/6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AAD22DC-083D-483D-A91C-EFA81AC67A9E}" type="slidenum">
              <a:rPr lang="zh-CN" altLang="en-US" smtClean="0"/>
              <a:pPr/>
              <a:t>‹#›</a:t>
            </a:fld>
            <a:endParaRPr lang="zh-CN" altLang="en-US"/>
          </a:p>
        </p:txBody>
      </p:sp>
    </p:spTree>
    <p:extLst>
      <p:ext uri="{BB962C8B-B14F-4D97-AF65-F5344CB8AC3E}">
        <p14:creationId xmlns:p14="http://schemas.microsoft.com/office/powerpoint/2010/main" xmlns="" val="2089827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9880A99-E660-428C-879E-6434BAFCDABB}" type="datetimeFigureOut">
              <a:rPr lang="zh-CN" altLang="en-US" smtClean="0"/>
              <a:pPr/>
              <a:t>2016/1/6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AAD22DC-083D-483D-A91C-EFA81AC67A9E}" type="slidenum">
              <a:rPr lang="zh-CN" altLang="en-US" smtClean="0"/>
              <a:pPr/>
              <a:t>‹#›</a:t>
            </a:fld>
            <a:endParaRPr lang="zh-CN" altLang="en-US"/>
          </a:p>
        </p:txBody>
      </p:sp>
    </p:spTree>
    <p:extLst>
      <p:ext uri="{BB962C8B-B14F-4D97-AF65-F5344CB8AC3E}">
        <p14:creationId xmlns:p14="http://schemas.microsoft.com/office/powerpoint/2010/main" xmlns="" val="3260925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80A99-E660-428C-879E-6434BAFCDABB}" type="datetimeFigureOut">
              <a:rPr lang="zh-CN" altLang="en-US" smtClean="0"/>
              <a:pPr/>
              <a:t>2016/1/6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AAD22DC-083D-483D-A91C-EFA81AC67A9E}" type="slidenum">
              <a:rPr lang="zh-CN" altLang="en-US" smtClean="0"/>
              <a:pPr/>
              <a:t>‹#›</a:t>
            </a:fld>
            <a:endParaRPr lang="zh-CN" altLang="en-US"/>
          </a:p>
        </p:txBody>
      </p:sp>
    </p:spTree>
    <p:extLst>
      <p:ext uri="{BB962C8B-B14F-4D97-AF65-F5344CB8AC3E}">
        <p14:creationId xmlns:p14="http://schemas.microsoft.com/office/powerpoint/2010/main" xmlns="" val="151935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A9880A99-E660-428C-879E-6434BAFCDABB}" type="datetimeFigureOut">
              <a:rPr lang="zh-CN" altLang="en-US" smtClean="0"/>
              <a:pPr/>
              <a:t>2016/1/6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AAD22DC-083D-483D-A91C-EFA81AC67A9E}" type="slidenum">
              <a:rPr lang="zh-CN" altLang="en-US" smtClean="0"/>
              <a:pPr/>
              <a:t>‹#›</a:t>
            </a:fld>
            <a:endParaRPr lang="zh-CN" altLang="en-US"/>
          </a:p>
        </p:txBody>
      </p:sp>
    </p:spTree>
    <p:extLst>
      <p:ext uri="{BB962C8B-B14F-4D97-AF65-F5344CB8AC3E}">
        <p14:creationId xmlns:p14="http://schemas.microsoft.com/office/powerpoint/2010/main" xmlns="" val="69182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A9880A99-E660-428C-879E-6434BAFCDABB}" type="datetimeFigureOut">
              <a:rPr lang="zh-CN" altLang="en-US" smtClean="0"/>
              <a:pPr/>
              <a:t>2016/1/6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AAD22DC-083D-483D-A91C-EFA81AC67A9E}" type="slidenum">
              <a:rPr lang="zh-CN" altLang="en-US" smtClean="0"/>
              <a:pPr/>
              <a:t>‹#›</a:t>
            </a:fld>
            <a:endParaRPr lang="zh-CN" altLang="en-US"/>
          </a:p>
        </p:txBody>
      </p:sp>
    </p:spTree>
    <p:extLst>
      <p:ext uri="{BB962C8B-B14F-4D97-AF65-F5344CB8AC3E}">
        <p14:creationId xmlns:p14="http://schemas.microsoft.com/office/powerpoint/2010/main" xmlns="" val="185766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A9880A99-E660-428C-879E-6434BAFCDABB}" type="datetimeFigureOut">
              <a:rPr lang="zh-CN" altLang="en-US" smtClean="0"/>
              <a:pPr/>
              <a:t>2016/1/6</a:t>
            </a:fld>
            <a:endParaRPr lang="zh-CN"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AAD22DC-083D-483D-A91C-EFA81AC67A9E}" type="slidenum">
              <a:rPr lang="zh-CN" altLang="en-US" smtClean="0"/>
              <a:pPr/>
              <a:t>‹#›</a:t>
            </a:fld>
            <a:endParaRPr lang="zh-CN" altLang="en-US"/>
          </a:p>
        </p:txBody>
      </p:sp>
    </p:spTree>
    <p:extLst>
      <p:ext uri="{BB962C8B-B14F-4D97-AF65-F5344CB8AC3E}">
        <p14:creationId xmlns:p14="http://schemas.microsoft.com/office/powerpoint/2010/main" xmlns="" val="246749826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bjrbj.gov.cn/"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731595" y="2420938"/>
            <a:ext cx="7680809" cy="144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lnSpc>
                <a:spcPct val="100000"/>
              </a:lnSpc>
              <a:spcBef>
                <a:spcPct val="0"/>
              </a:spcBef>
              <a:buClrTx/>
              <a:buFontTx/>
              <a:buNone/>
            </a:pPr>
            <a:r>
              <a:rPr lang="zh-CN" altLang="en-US" sz="4400" b="1" dirty="0" smtClean="0">
                <a:solidFill>
                  <a:srgbClr val="C00000"/>
                </a:solidFill>
                <a:latin typeface="Arial" panose="020B0604020202020204" pitchFamily="34" charset="0"/>
                <a:ea typeface="黑体" panose="02010609060101010101" pitchFamily="49" charset="-122"/>
              </a:rPr>
              <a:t>北京市外国专家局信息系统</a:t>
            </a:r>
            <a:endParaRPr lang="en-US" altLang="zh-CN" sz="4400" b="1" dirty="0" smtClean="0">
              <a:solidFill>
                <a:srgbClr val="C00000"/>
              </a:solidFill>
              <a:latin typeface="Arial" panose="020B0604020202020204" pitchFamily="34" charset="0"/>
              <a:ea typeface="黑体" panose="02010609060101010101" pitchFamily="49" charset="-122"/>
            </a:endParaRPr>
          </a:p>
          <a:p>
            <a:pPr algn="ctr" eaLnBrk="0" hangingPunct="0">
              <a:lnSpc>
                <a:spcPct val="100000"/>
              </a:lnSpc>
              <a:spcBef>
                <a:spcPct val="0"/>
              </a:spcBef>
              <a:buClrTx/>
              <a:buFontTx/>
              <a:buNone/>
            </a:pPr>
            <a:r>
              <a:rPr lang="zh-CN" altLang="en-US" sz="4400" b="1" dirty="0" smtClean="0">
                <a:solidFill>
                  <a:srgbClr val="C00000"/>
                </a:solidFill>
                <a:latin typeface="Arial" panose="020B0604020202020204" pitchFamily="34" charset="0"/>
                <a:ea typeface="黑体" panose="02010609060101010101" pitchFamily="49" charset="-122"/>
              </a:rPr>
              <a:t>配置指导材料</a:t>
            </a:r>
            <a:endParaRPr lang="zh-CN" altLang="en-US" sz="4400" b="1" dirty="0">
              <a:solidFill>
                <a:srgbClr val="C00000"/>
              </a:solidFill>
              <a:latin typeface="Arial" panose="020B0604020202020204" pitchFamily="34" charset="0"/>
              <a:ea typeface="黑体" panose="02010609060101010101" pitchFamily="49" charset="-122"/>
            </a:endParaRPr>
          </a:p>
        </p:txBody>
      </p:sp>
    </p:spTree>
    <p:extLst>
      <p:ext uri="{BB962C8B-B14F-4D97-AF65-F5344CB8AC3E}">
        <p14:creationId xmlns:p14="http://schemas.microsoft.com/office/powerpoint/2010/main" xmlns="" val="3545149693"/>
      </p:ext>
    </p:extLst>
  </p:cSld>
  <p:clrMapOvr>
    <a:masterClrMapping/>
  </p:clrMapOvr>
  <p:transition advTm="3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5773" y="70447"/>
            <a:ext cx="4612839" cy="646331"/>
          </a:xfrm>
          <a:prstGeom prst="rect">
            <a:avLst/>
          </a:prstGeom>
          <a:noFill/>
        </p:spPr>
        <p:txBody>
          <a:bodyPr wrap="square" rtlCol="0">
            <a:spAutoFit/>
          </a:bodyPr>
          <a:lstStyle/>
          <a:p>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二</a:t>
            </a:r>
            <a:r>
              <a:rPr lang="en-US" altLang="zh-CN"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a:t>
            </a:r>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环境部署</a:t>
            </a:r>
            <a:endPar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endParaRPr>
          </a:p>
        </p:txBody>
      </p:sp>
      <p:sp>
        <p:nvSpPr>
          <p:cNvPr id="4" name="文本框 3"/>
          <p:cNvSpPr txBox="1"/>
          <p:nvPr/>
        </p:nvSpPr>
        <p:spPr>
          <a:xfrm>
            <a:off x="596946" y="1048981"/>
            <a:ext cx="8323332" cy="4924425"/>
          </a:xfrm>
          <a:prstGeom prst="rect">
            <a:avLst/>
          </a:prstGeom>
          <a:noFill/>
          <a:ln>
            <a:noFill/>
          </a:ln>
          <a:effectLst/>
        </p:spPr>
        <p:txBody>
          <a:bodyPr wrap="square">
            <a:spAutoFit/>
          </a:bodyPr>
          <a:lstStyle>
            <a:defPPr>
              <a:defRPr lang="zh-CN"/>
            </a:defPPr>
            <a:lvl1pPr>
              <a:lnSpc>
                <a:spcPct val="150000"/>
              </a:lnSpc>
              <a:defRPr sz="2000">
                <a:solidFill>
                  <a:schemeClr val="accent1">
                    <a:lumMod val="50000"/>
                  </a:schemeClr>
                </a:solidFill>
                <a:latin typeface="黑体" panose="02010609060101010101" pitchFamily="49" charset="-122"/>
                <a:ea typeface="黑体" panose="02010609060101010101" pitchFamily="49" charset="-122"/>
              </a:defRPr>
            </a:lvl1pPr>
          </a:lstStyle>
          <a:p>
            <a:pPr marL="800100" lvl="1" indent="-342900">
              <a:lnSpc>
                <a:spcPct val="200000"/>
              </a:lnSpc>
              <a:buFont typeface="Wingdings" panose="05000000000000000000" pitchFamily="2" charset="2"/>
              <a:buChar char="ü"/>
            </a:pPr>
            <a:r>
              <a:rPr lang="zh-CN" altLang="en-US" sz="2200" b="1" dirty="0" smtClean="0">
                <a:solidFill>
                  <a:schemeClr val="accent1"/>
                </a:solidFill>
                <a:latin typeface="微软雅黑" panose="020B0503020204020204" pitchFamily="34" charset="-122"/>
                <a:ea typeface="微软雅黑" panose="020B0503020204020204" pitchFamily="34" charset="-122"/>
              </a:rPr>
              <a:t>数字</a:t>
            </a:r>
            <a:r>
              <a:rPr lang="zh-CN" altLang="en-US" sz="2200" b="1" dirty="0">
                <a:solidFill>
                  <a:schemeClr val="accent1"/>
                </a:solidFill>
                <a:latin typeface="微软雅黑" panose="020B0503020204020204" pitchFamily="34" charset="-122"/>
                <a:ea typeface="微软雅黑" panose="020B0503020204020204" pitchFamily="34" charset="-122"/>
              </a:rPr>
              <a:t>证书及证书</a:t>
            </a:r>
            <a:r>
              <a:rPr lang="zh-CN" altLang="en-US" sz="2200" b="1" dirty="0" smtClean="0">
                <a:solidFill>
                  <a:schemeClr val="accent1"/>
                </a:solidFill>
                <a:latin typeface="微软雅黑" panose="020B0503020204020204" pitchFamily="34" charset="-122"/>
                <a:ea typeface="微软雅黑" panose="020B0503020204020204" pitchFamily="34" charset="-122"/>
              </a:rPr>
              <a:t>环境</a:t>
            </a:r>
          </a:p>
          <a:p>
            <a:r>
              <a:rPr lang="zh-CN" altLang="zh-CN" b="1" dirty="0" smtClean="0"/>
              <a:t>③</a:t>
            </a:r>
            <a:r>
              <a:rPr lang="en-US" altLang="zh-CN" b="1" dirty="0" smtClean="0"/>
              <a:t>  </a:t>
            </a:r>
            <a:r>
              <a:rPr lang="zh-CN" altLang="zh-CN" b="1" dirty="0" smtClean="0"/>
              <a:t>证书的信息变更：</a:t>
            </a:r>
            <a:r>
              <a:rPr lang="en-US" altLang="zh-CN" dirty="0" smtClean="0"/>
              <a:t>1.</a:t>
            </a:r>
            <a:r>
              <a:rPr lang="zh-CN" altLang="zh-CN" dirty="0" smtClean="0"/>
              <a:t>《北京市单位数字证书申请表》纸质申请表一式两份</a:t>
            </a:r>
            <a:r>
              <a:rPr lang="en-US" altLang="zh-CN" dirty="0" smtClean="0"/>
              <a:t>2.</a:t>
            </a:r>
            <a:r>
              <a:rPr lang="zh-CN" altLang="zh-CN" dirty="0" smtClean="0"/>
              <a:t>《组织机构代码证》复印件</a:t>
            </a:r>
            <a:r>
              <a:rPr lang="en-US" altLang="zh-CN" dirty="0" smtClean="0"/>
              <a:t>3.</a:t>
            </a:r>
            <a:r>
              <a:rPr lang="zh-CN" altLang="zh-CN" dirty="0" smtClean="0"/>
              <a:t>《社会保险登记证》复印件</a:t>
            </a:r>
            <a:r>
              <a:rPr lang="en-US" altLang="zh-CN" dirty="0" smtClean="0"/>
              <a:t>4. </a:t>
            </a:r>
            <a:r>
              <a:rPr lang="zh-CN" altLang="zh-CN" dirty="0" smtClean="0"/>
              <a:t>《营业执照（副本）》或其他批准成立证照复印件</a:t>
            </a:r>
            <a:r>
              <a:rPr lang="en-US" altLang="zh-CN" dirty="0" smtClean="0"/>
              <a:t>5. USBKEY</a:t>
            </a:r>
            <a:r>
              <a:rPr lang="zh-CN" altLang="zh-CN" dirty="0" smtClean="0"/>
              <a:t>数字证书</a:t>
            </a:r>
            <a:r>
              <a:rPr lang="en-US" altLang="zh-CN" dirty="0" smtClean="0"/>
              <a:t>  </a:t>
            </a:r>
            <a:r>
              <a:rPr lang="zh-CN" altLang="zh-CN" b="1" dirty="0" smtClean="0"/>
              <a:t>（均需使用信息变更后的证件复印件）</a:t>
            </a:r>
            <a:endParaRPr lang="zh-CN" altLang="zh-CN" sz="2800" dirty="0" smtClean="0"/>
          </a:p>
          <a:p>
            <a:r>
              <a:rPr lang="zh-CN" altLang="zh-CN" b="1" dirty="0" smtClean="0"/>
              <a:t>④</a:t>
            </a:r>
            <a:r>
              <a:rPr lang="en-US" altLang="zh-CN" b="1" dirty="0" smtClean="0"/>
              <a:t>  </a:t>
            </a:r>
            <a:r>
              <a:rPr lang="zh-CN" altLang="zh-CN" b="1" dirty="0"/>
              <a:t>证书吊销：</a:t>
            </a:r>
            <a:r>
              <a:rPr lang="en-US" altLang="zh-CN" dirty="0"/>
              <a:t>1.</a:t>
            </a:r>
            <a:r>
              <a:rPr lang="zh-CN" altLang="zh-CN" dirty="0"/>
              <a:t>《北京市单位数字证书申请表》纸质申请表一式两份</a:t>
            </a:r>
            <a:r>
              <a:rPr lang="en-US" altLang="zh-CN" dirty="0"/>
              <a:t>2. </a:t>
            </a:r>
            <a:r>
              <a:rPr lang="zh-CN" altLang="zh-CN" dirty="0"/>
              <a:t>数字证书密码卡</a:t>
            </a:r>
            <a:endParaRPr lang="zh-CN" altLang="zh-CN" sz="2800" dirty="0"/>
          </a:p>
          <a:p>
            <a:r>
              <a:rPr lang="zh-CN" altLang="zh-CN" b="1" dirty="0"/>
              <a:t>⑤</a:t>
            </a:r>
            <a:r>
              <a:rPr lang="en-US" altLang="zh-CN" b="1" dirty="0"/>
              <a:t>  </a:t>
            </a:r>
            <a:r>
              <a:rPr lang="zh-CN" altLang="zh-CN" b="1" dirty="0"/>
              <a:t>单位数字证书存储介质</a:t>
            </a:r>
            <a:r>
              <a:rPr lang="en-US" altLang="zh-CN" b="1" dirty="0"/>
              <a:t>80</a:t>
            </a:r>
            <a:r>
              <a:rPr lang="zh-CN" altLang="zh-CN" b="1" dirty="0"/>
              <a:t>元，数字证书服务费：单位数字证书生成</a:t>
            </a:r>
            <a:r>
              <a:rPr lang="en-US" altLang="zh-CN" b="1" dirty="0"/>
              <a:t>200</a:t>
            </a:r>
            <a:r>
              <a:rPr lang="zh-CN" altLang="zh-CN" b="1" dirty="0"/>
              <a:t>元，更新</a:t>
            </a:r>
            <a:r>
              <a:rPr lang="en-US" altLang="zh-CN" b="1" dirty="0"/>
              <a:t>190</a:t>
            </a:r>
            <a:r>
              <a:rPr lang="zh-CN" altLang="zh-CN" b="1" dirty="0"/>
              <a:t>元</a:t>
            </a:r>
            <a:r>
              <a:rPr lang="en-US" altLang="zh-CN" b="1" dirty="0"/>
              <a:t>/</a:t>
            </a:r>
            <a:r>
              <a:rPr lang="zh-CN" altLang="zh-CN" b="1" dirty="0"/>
              <a:t>年</a:t>
            </a:r>
            <a:endParaRPr lang="zh-CN" altLang="zh-CN" sz="2800" dirty="0"/>
          </a:p>
          <a:p>
            <a:r>
              <a:rPr lang="zh-CN" altLang="zh-CN" b="1" dirty="0"/>
              <a:t>以上复印件均需加盖单位公章，符合</a:t>
            </a:r>
            <a:r>
              <a:rPr lang="en-US" altLang="zh-CN" b="1" dirty="0"/>
              <a:t>A4</a:t>
            </a:r>
            <a:r>
              <a:rPr lang="zh-CN" altLang="zh-CN" b="1" dirty="0"/>
              <a:t>纸标准</a:t>
            </a:r>
            <a:endParaRPr lang="zh-CN" altLang="zh-CN" sz="2800" dirty="0"/>
          </a:p>
        </p:txBody>
      </p:sp>
    </p:spTree>
    <p:extLst>
      <p:ext uri="{BB962C8B-B14F-4D97-AF65-F5344CB8AC3E}">
        <p14:creationId xmlns:p14="http://schemas.microsoft.com/office/powerpoint/2010/main" xmlns="" val="16381875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5773" y="70447"/>
            <a:ext cx="4612839" cy="646331"/>
          </a:xfrm>
          <a:prstGeom prst="rect">
            <a:avLst/>
          </a:prstGeom>
          <a:noFill/>
        </p:spPr>
        <p:txBody>
          <a:bodyPr wrap="square" rtlCol="0">
            <a:spAutoFit/>
          </a:bodyPr>
          <a:lstStyle/>
          <a:p>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二</a:t>
            </a:r>
            <a:r>
              <a:rPr lang="en-US" altLang="zh-CN"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a:t>
            </a:r>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环境部署</a:t>
            </a:r>
            <a:endPar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endParaRPr>
          </a:p>
        </p:txBody>
      </p:sp>
      <p:sp>
        <p:nvSpPr>
          <p:cNvPr id="4" name="文本框 3"/>
          <p:cNvSpPr txBox="1"/>
          <p:nvPr/>
        </p:nvSpPr>
        <p:spPr>
          <a:xfrm>
            <a:off x="145773" y="1048981"/>
            <a:ext cx="8774505" cy="5339923"/>
          </a:xfrm>
          <a:prstGeom prst="rect">
            <a:avLst/>
          </a:prstGeom>
          <a:noFill/>
          <a:ln>
            <a:noFill/>
          </a:ln>
          <a:effectLst/>
        </p:spPr>
        <p:txBody>
          <a:bodyPr wrap="square">
            <a:spAutoFit/>
          </a:bodyPr>
          <a:lstStyle>
            <a:defPPr>
              <a:defRPr lang="zh-CN"/>
            </a:defPPr>
            <a:lvl1pPr>
              <a:lnSpc>
                <a:spcPct val="150000"/>
              </a:lnSpc>
              <a:defRPr sz="2000">
                <a:solidFill>
                  <a:schemeClr val="accent1">
                    <a:lumMod val="50000"/>
                  </a:schemeClr>
                </a:solidFill>
                <a:latin typeface="黑体" panose="02010609060101010101" pitchFamily="49" charset="-122"/>
                <a:ea typeface="黑体" panose="02010609060101010101" pitchFamily="49" charset="-122"/>
              </a:defRPr>
            </a:lvl1pPr>
          </a:lstStyle>
          <a:p>
            <a:pPr marL="800100" lvl="1" indent="-342900">
              <a:lnSpc>
                <a:spcPct val="200000"/>
              </a:lnSpc>
              <a:buFont typeface="Wingdings" panose="05000000000000000000" pitchFamily="2" charset="2"/>
              <a:buChar char="ü"/>
            </a:pPr>
            <a:r>
              <a:rPr lang="zh-CN" altLang="en-US" sz="2200" b="1" dirty="0" smtClean="0">
                <a:solidFill>
                  <a:schemeClr val="accent1"/>
                </a:solidFill>
                <a:latin typeface="微软雅黑" panose="020B0503020204020204" pitchFamily="34" charset="-122"/>
                <a:ea typeface="微软雅黑" panose="020B0503020204020204" pitchFamily="34" charset="-122"/>
              </a:rPr>
              <a:t>数字</a:t>
            </a:r>
            <a:r>
              <a:rPr lang="zh-CN" altLang="en-US" sz="2200" b="1" dirty="0">
                <a:solidFill>
                  <a:schemeClr val="accent1"/>
                </a:solidFill>
                <a:latin typeface="微软雅黑" panose="020B0503020204020204" pitchFamily="34" charset="-122"/>
                <a:ea typeface="微软雅黑" panose="020B0503020204020204" pitchFamily="34" charset="-122"/>
              </a:rPr>
              <a:t>证书及证书</a:t>
            </a:r>
            <a:r>
              <a:rPr lang="zh-CN" altLang="en-US" sz="2200" b="1" dirty="0" smtClean="0">
                <a:solidFill>
                  <a:schemeClr val="accent1"/>
                </a:solidFill>
                <a:latin typeface="微软雅黑" panose="020B0503020204020204" pitchFamily="34" charset="-122"/>
                <a:ea typeface="微软雅黑" panose="020B0503020204020204" pitchFamily="34" charset="-122"/>
              </a:rPr>
              <a:t>环境</a:t>
            </a:r>
            <a:endParaRPr lang="en-US" altLang="zh-CN" sz="2200" b="1" dirty="0" smtClean="0">
              <a:solidFill>
                <a:schemeClr val="accent1"/>
              </a:solidFill>
              <a:latin typeface="微软雅黑" panose="020B0503020204020204" pitchFamily="34" charset="-122"/>
              <a:ea typeface="微软雅黑" panose="020B0503020204020204" pitchFamily="34" charset="-122"/>
            </a:endParaRPr>
          </a:p>
          <a:p>
            <a:pPr lvl="1">
              <a:lnSpc>
                <a:spcPct val="200000"/>
              </a:lnSpc>
            </a:pPr>
            <a:r>
              <a:rPr lang="zh-CN" altLang="en-US" sz="2200" dirty="0" smtClean="0">
                <a:solidFill>
                  <a:schemeClr val="accent1"/>
                </a:solidFill>
                <a:latin typeface="微软雅黑" panose="020B0503020204020204" pitchFamily="34" charset="-122"/>
                <a:ea typeface="微软雅黑" panose="020B0503020204020204" pitchFamily="34" charset="-122"/>
              </a:rPr>
              <a:t>需要安装数字证书驱动，驱动可通过外专系统登录页面下载。</a:t>
            </a:r>
            <a:endParaRPr lang="en-US" altLang="zh-CN" sz="2200" dirty="0" smtClean="0">
              <a:solidFill>
                <a:schemeClr val="accent1"/>
              </a:solidFill>
              <a:latin typeface="微软雅黑" panose="020B0503020204020204" pitchFamily="34" charset="-122"/>
              <a:ea typeface="微软雅黑" panose="020B0503020204020204" pitchFamily="34" charset="-122"/>
            </a:endParaRPr>
          </a:p>
          <a:p>
            <a:pPr lvl="1">
              <a:lnSpc>
                <a:spcPct val="200000"/>
              </a:lnSpc>
            </a:pPr>
            <a:endParaRPr lang="en-US" altLang="zh-CN" sz="2200" b="1" dirty="0" smtClean="0">
              <a:solidFill>
                <a:schemeClr val="accent1"/>
              </a:solidFill>
              <a:latin typeface="微软雅黑" panose="020B0503020204020204" pitchFamily="34" charset="-122"/>
              <a:ea typeface="微软雅黑" panose="020B0503020204020204" pitchFamily="34" charset="-122"/>
            </a:endParaRPr>
          </a:p>
          <a:p>
            <a:pPr lvl="1">
              <a:lnSpc>
                <a:spcPct val="200000"/>
              </a:lnSpc>
            </a:pPr>
            <a:endParaRPr lang="en-US" altLang="zh-CN" sz="2200" b="1" dirty="0" smtClean="0">
              <a:solidFill>
                <a:schemeClr val="accent1"/>
              </a:solidFill>
              <a:latin typeface="微软雅黑" panose="020B0503020204020204" pitchFamily="34" charset="-122"/>
              <a:ea typeface="微软雅黑" panose="020B0503020204020204" pitchFamily="34" charset="-122"/>
            </a:endParaRPr>
          </a:p>
          <a:p>
            <a:pPr lvl="1">
              <a:lnSpc>
                <a:spcPct val="150000"/>
              </a:lnSpc>
            </a:pPr>
            <a:r>
              <a:rPr lang="zh-CN" altLang="en-US" sz="2200" dirty="0" smtClean="0">
                <a:solidFill>
                  <a:schemeClr val="accent1"/>
                </a:solidFill>
                <a:latin typeface="微软雅黑" panose="020B0503020204020204" pitchFamily="34" charset="-122"/>
                <a:ea typeface="微软雅黑" panose="020B0503020204020204" pitchFamily="34" charset="-122"/>
              </a:rPr>
              <a:t>双击数字证书的驱动安装</a:t>
            </a:r>
            <a:r>
              <a:rPr lang="zh-CN" altLang="en-US" sz="2200" dirty="0">
                <a:solidFill>
                  <a:schemeClr val="accent1"/>
                </a:solidFill>
                <a:latin typeface="微软雅黑" panose="020B0503020204020204" pitchFamily="34" charset="-122"/>
                <a:ea typeface="微软雅黑" panose="020B0503020204020204" pitchFamily="34" charset="-122"/>
              </a:rPr>
              <a:t>程序证书应用环境安装程序</a:t>
            </a:r>
            <a:r>
              <a:rPr lang="en-US" altLang="zh-CN" sz="2200" dirty="0">
                <a:solidFill>
                  <a:schemeClr val="accent1"/>
                </a:solidFill>
                <a:latin typeface="微软雅黑" panose="020B0503020204020204" pitchFamily="34" charset="-122"/>
                <a:ea typeface="微软雅黑" panose="020B0503020204020204" pitchFamily="34" charset="-122"/>
              </a:rPr>
              <a:t>V2.10.1.exe </a:t>
            </a:r>
            <a:r>
              <a:rPr lang="en-US" altLang="zh-CN" sz="2200" dirty="0" smtClean="0">
                <a:solidFill>
                  <a:schemeClr val="accent1"/>
                </a:solidFill>
                <a:latin typeface="微软雅黑" panose="020B0503020204020204" pitchFamily="34" charset="-122"/>
                <a:ea typeface="微软雅黑" panose="020B0503020204020204" pitchFamily="34" charset="-122"/>
              </a:rPr>
              <a:t>,</a:t>
            </a:r>
            <a:r>
              <a:rPr lang="zh-CN" altLang="en-US" sz="2200" dirty="0" smtClean="0">
                <a:solidFill>
                  <a:schemeClr val="accent1"/>
                </a:solidFill>
                <a:latin typeface="微软雅黑" panose="020B0503020204020204" pitchFamily="34" charset="-122"/>
                <a:ea typeface="微软雅黑" panose="020B0503020204020204" pitchFamily="34" charset="-122"/>
              </a:rPr>
              <a:t>按照提示进行默认安装。（使用管理员身份进行安装，并在安装过程中插入数字证书）</a:t>
            </a:r>
            <a:endParaRPr lang="en-US" altLang="zh-CN" sz="2200" dirty="0" smtClean="0">
              <a:solidFill>
                <a:schemeClr val="accent1"/>
              </a:solidFill>
              <a:latin typeface="微软雅黑" panose="020B0503020204020204" pitchFamily="34" charset="-122"/>
              <a:ea typeface="微软雅黑" panose="020B0503020204020204" pitchFamily="34" charset="-122"/>
            </a:endParaRPr>
          </a:p>
          <a:p>
            <a:pPr lvl="1">
              <a:lnSpc>
                <a:spcPct val="150000"/>
              </a:lnSpc>
            </a:pPr>
            <a:r>
              <a:rPr lang="zh-CN" altLang="en-US" sz="2200" dirty="0" smtClean="0">
                <a:solidFill>
                  <a:schemeClr val="accent1"/>
                </a:solidFill>
                <a:latin typeface="微软雅黑" panose="020B0503020204020204" pitchFamily="34" charset="-122"/>
                <a:ea typeface="微软雅黑" panose="020B0503020204020204" pitchFamily="34" charset="-122"/>
              </a:rPr>
              <a:t>安装完成后在系统桌面上形成</a:t>
            </a:r>
            <a:r>
              <a:rPr lang="en-US" altLang="zh-CN" sz="2200" dirty="0" smtClean="0">
                <a:solidFill>
                  <a:schemeClr val="accent1"/>
                </a:solidFill>
                <a:latin typeface="微软雅黑" panose="020B0503020204020204" pitchFamily="34" charset="-122"/>
                <a:ea typeface="微软雅黑" panose="020B0503020204020204" pitchFamily="34" charset="-122"/>
              </a:rPr>
              <a:t>BJCA</a:t>
            </a:r>
            <a:r>
              <a:rPr lang="zh-CN" altLang="en-US" sz="2200" dirty="0" smtClean="0">
                <a:solidFill>
                  <a:schemeClr val="accent1"/>
                </a:solidFill>
                <a:latin typeface="微软雅黑" panose="020B0503020204020204" pitchFamily="34" charset="-122"/>
                <a:ea typeface="微软雅黑" panose="020B0503020204020204" pitchFamily="34" charset="-122"/>
              </a:rPr>
              <a:t>证书助手。</a:t>
            </a:r>
            <a:endParaRPr lang="en-US" altLang="zh-CN" sz="2200" dirty="0" smtClean="0">
              <a:solidFill>
                <a:schemeClr val="accent1"/>
              </a:solidFill>
              <a:latin typeface="微软雅黑" panose="020B0503020204020204" pitchFamily="34" charset="-122"/>
              <a:ea typeface="微软雅黑" panose="020B0503020204020204" pitchFamily="34" charset="-122"/>
            </a:endParaRPr>
          </a:p>
          <a:p>
            <a:pPr lvl="1">
              <a:lnSpc>
                <a:spcPct val="150000"/>
              </a:lnSpc>
            </a:pPr>
            <a:r>
              <a:rPr lang="zh-CN" altLang="en-US" sz="2200" dirty="0" smtClean="0">
                <a:solidFill>
                  <a:schemeClr val="accent1"/>
                </a:solidFill>
                <a:latin typeface="微软雅黑" panose="020B0503020204020204" pitchFamily="34" charset="-122"/>
                <a:ea typeface="微软雅黑" panose="020B0503020204020204" pitchFamily="34" charset="-122"/>
              </a:rPr>
              <a:t>插入数字证书，双击</a:t>
            </a:r>
            <a:r>
              <a:rPr lang="en-US" altLang="zh-CN" sz="2200" dirty="0">
                <a:solidFill>
                  <a:schemeClr val="accent1"/>
                </a:solidFill>
                <a:latin typeface="微软雅黑" panose="020B0503020204020204" pitchFamily="34" charset="-122"/>
                <a:ea typeface="微软雅黑" panose="020B0503020204020204" pitchFamily="34" charset="-122"/>
              </a:rPr>
              <a:t>BJCA</a:t>
            </a:r>
            <a:r>
              <a:rPr lang="zh-CN" altLang="en-US" sz="2200" dirty="0">
                <a:solidFill>
                  <a:schemeClr val="accent1"/>
                </a:solidFill>
                <a:latin typeface="微软雅黑" panose="020B0503020204020204" pitchFamily="34" charset="-122"/>
                <a:ea typeface="微软雅黑" panose="020B0503020204020204" pitchFamily="34" charset="-122"/>
              </a:rPr>
              <a:t>证书</a:t>
            </a:r>
            <a:r>
              <a:rPr lang="zh-CN" altLang="en-US" sz="2200" dirty="0" smtClean="0">
                <a:solidFill>
                  <a:schemeClr val="accent1"/>
                </a:solidFill>
                <a:latin typeface="微软雅黑" panose="020B0503020204020204" pitchFamily="34" charset="-122"/>
                <a:ea typeface="微软雅黑" panose="020B0503020204020204" pitchFamily="34" charset="-122"/>
              </a:rPr>
              <a:t>助手，可查看单位证书信息。</a:t>
            </a:r>
            <a:endParaRPr lang="zh-CN" altLang="en-US" sz="2200" dirty="0">
              <a:solidFill>
                <a:schemeClr val="accent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stretch>
            <a:fillRect/>
          </a:stretch>
        </p:blipFill>
        <p:spPr>
          <a:xfrm>
            <a:off x="4830231" y="2438509"/>
            <a:ext cx="1337839" cy="1363816"/>
          </a:xfrm>
          <a:prstGeom prst="rect">
            <a:avLst/>
          </a:prstGeom>
        </p:spPr>
      </p:pic>
      <p:pic>
        <p:nvPicPr>
          <p:cNvPr id="8" name="图片 7"/>
          <p:cNvPicPr>
            <a:picLocks noChangeAspect="1"/>
          </p:cNvPicPr>
          <p:nvPr/>
        </p:nvPicPr>
        <p:blipFill>
          <a:blip r:embed="rId4"/>
          <a:stretch>
            <a:fillRect/>
          </a:stretch>
        </p:blipFill>
        <p:spPr>
          <a:xfrm>
            <a:off x="1626204" y="2438509"/>
            <a:ext cx="1313207" cy="1412317"/>
          </a:xfrm>
          <a:prstGeom prst="rect">
            <a:avLst/>
          </a:prstGeom>
        </p:spPr>
      </p:pic>
    </p:spTree>
    <p:extLst>
      <p:ext uri="{BB962C8B-B14F-4D97-AF65-F5344CB8AC3E}">
        <p14:creationId xmlns:p14="http://schemas.microsoft.com/office/powerpoint/2010/main" xmlns="" val="135478530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5773" y="70447"/>
            <a:ext cx="4612839" cy="646331"/>
          </a:xfrm>
          <a:prstGeom prst="rect">
            <a:avLst/>
          </a:prstGeom>
          <a:noFill/>
        </p:spPr>
        <p:txBody>
          <a:bodyPr wrap="square" rtlCol="0">
            <a:spAutoFit/>
          </a:bodyPr>
          <a:lstStyle/>
          <a:p>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二</a:t>
            </a:r>
            <a:r>
              <a:rPr lang="en-US" altLang="zh-CN"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a:t>
            </a:r>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环境部署</a:t>
            </a:r>
            <a:endPar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endParaRPr>
          </a:p>
        </p:txBody>
      </p:sp>
      <p:sp>
        <p:nvSpPr>
          <p:cNvPr id="4" name="文本框 3"/>
          <p:cNvSpPr txBox="1"/>
          <p:nvPr/>
        </p:nvSpPr>
        <p:spPr>
          <a:xfrm>
            <a:off x="596946" y="956216"/>
            <a:ext cx="8323332" cy="1446550"/>
          </a:xfrm>
          <a:prstGeom prst="rect">
            <a:avLst/>
          </a:prstGeom>
          <a:noFill/>
          <a:ln>
            <a:noFill/>
          </a:ln>
          <a:effectLst/>
        </p:spPr>
        <p:txBody>
          <a:bodyPr wrap="square">
            <a:spAutoFit/>
          </a:bodyPr>
          <a:lstStyle>
            <a:defPPr>
              <a:defRPr lang="zh-CN"/>
            </a:defPPr>
            <a:lvl1pPr>
              <a:lnSpc>
                <a:spcPct val="150000"/>
              </a:lnSpc>
              <a:defRPr sz="2000">
                <a:solidFill>
                  <a:schemeClr val="accent1">
                    <a:lumMod val="50000"/>
                  </a:schemeClr>
                </a:solidFill>
                <a:latin typeface="黑体" panose="02010609060101010101" pitchFamily="49" charset="-122"/>
                <a:ea typeface="黑体" panose="02010609060101010101" pitchFamily="49" charset="-122"/>
              </a:defRPr>
            </a:lvl1pPr>
          </a:lstStyle>
          <a:p>
            <a:pPr lvl="1">
              <a:lnSpc>
                <a:spcPct val="200000"/>
              </a:lnSpc>
            </a:pPr>
            <a:r>
              <a:rPr lang="en-US" altLang="zh-CN" sz="2200" b="1" dirty="0">
                <a:solidFill>
                  <a:schemeClr val="accent1"/>
                </a:solidFill>
                <a:latin typeface="微软雅黑" panose="020B0503020204020204" pitchFamily="34" charset="-122"/>
                <a:ea typeface="微软雅黑" panose="020B0503020204020204" pitchFamily="34" charset="-122"/>
              </a:rPr>
              <a:t>BJCA</a:t>
            </a:r>
            <a:r>
              <a:rPr lang="zh-CN" altLang="en-US" sz="2200" b="1" dirty="0">
                <a:solidFill>
                  <a:schemeClr val="accent1"/>
                </a:solidFill>
                <a:latin typeface="微软雅黑" panose="020B0503020204020204" pitchFamily="34" charset="-122"/>
                <a:ea typeface="微软雅黑" panose="020B0503020204020204" pitchFamily="34" charset="-122"/>
              </a:rPr>
              <a:t>证书助手</a:t>
            </a:r>
            <a:endParaRPr lang="en-US" altLang="zh-CN" sz="2200" b="1" dirty="0" smtClean="0">
              <a:solidFill>
                <a:schemeClr val="accent1"/>
              </a:solidFill>
              <a:latin typeface="微软雅黑" panose="020B0503020204020204" pitchFamily="34" charset="-122"/>
              <a:ea typeface="微软雅黑" panose="020B0503020204020204" pitchFamily="34" charset="-122"/>
            </a:endParaRPr>
          </a:p>
          <a:p>
            <a:pPr lvl="1">
              <a:lnSpc>
                <a:spcPct val="200000"/>
              </a:lnSpc>
            </a:pPr>
            <a:endParaRPr lang="en-US" altLang="zh-CN" sz="2200" b="1" dirty="0" smtClean="0">
              <a:solidFill>
                <a:schemeClr val="accent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085918" y="5994340"/>
            <a:ext cx="7012125" cy="707886"/>
          </a:xfrm>
          <a:prstGeom prst="rect">
            <a:avLst/>
          </a:prstGeom>
          <a:noFill/>
        </p:spPr>
        <p:txBody>
          <a:bodyPr wrap="square" rtlCol="0">
            <a:spAutoFit/>
          </a:bodyPr>
          <a:lstStyle/>
          <a:p>
            <a:r>
              <a:rPr lang="zh-CN" altLang="en-US" sz="2000" dirty="0" smtClean="0">
                <a:solidFill>
                  <a:schemeClr val="accent1"/>
                </a:solidFill>
                <a:latin typeface="微软雅黑" panose="020B0503020204020204" pitchFamily="34" charset="-122"/>
                <a:ea typeface="微软雅黑" panose="020B0503020204020204" pitchFamily="34" charset="-122"/>
              </a:rPr>
              <a:t>可以查看证书的所有者、有效期等，同时可</a:t>
            </a:r>
            <a:r>
              <a:rPr lang="zh-CN" altLang="en-US" sz="2000" dirty="0">
                <a:solidFill>
                  <a:schemeClr val="accent1"/>
                </a:solidFill>
                <a:latin typeface="微软雅黑" panose="020B0503020204020204" pitchFamily="34" charset="-122"/>
                <a:ea typeface="微软雅黑" panose="020B0503020204020204" pitchFamily="34" charset="-122"/>
              </a:rPr>
              <a:t>进行修改密码、查看</a:t>
            </a:r>
            <a:r>
              <a:rPr lang="zh-CN" altLang="en-US" sz="2000" dirty="0" smtClean="0">
                <a:solidFill>
                  <a:schemeClr val="accent1"/>
                </a:solidFill>
                <a:latin typeface="微软雅黑" panose="020B0503020204020204" pitchFamily="34" charset="-122"/>
                <a:ea typeface="微软雅黑" panose="020B0503020204020204" pitchFamily="34" charset="-122"/>
              </a:rPr>
              <a:t>证书。</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1085918" y="1668039"/>
            <a:ext cx="6518413" cy="4112808"/>
          </a:xfrm>
          <a:prstGeom prst="rect">
            <a:avLst/>
          </a:prstGeom>
        </p:spPr>
      </p:pic>
    </p:spTree>
    <p:extLst>
      <p:ext uri="{BB962C8B-B14F-4D97-AF65-F5344CB8AC3E}">
        <p14:creationId xmlns:p14="http://schemas.microsoft.com/office/powerpoint/2010/main" xmlns="" val="398406244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5773" y="70447"/>
            <a:ext cx="4612839" cy="646331"/>
          </a:xfrm>
          <a:prstGeom prst="rect">
            <a:avLst/>
          </a:prstGeom>
          <a:noFill/>
        </p:spPr>
        <p:txBody>
          <a:bodyPr wrap="square" rtlCol="0">
            <a:spAutoFit/>
          </a:bodyPr>
          <a:lstStyle/>
          <a:p>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二</a:t>
            </a:r>
            <a:r>
              <a:rPr lang="en-US" altLang="zh-CN"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a:t>
            </a:r>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环境部署</a:t>
            </a:r>
            <a:endPar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endParaRPr>
          </a:p>
        </p:txBody>
      </p:sp>
      <p:sp>
        <p:nvSpPr>
          <p:cNvPr id="4" name="文本框 3"/>
          <p:cNvSpPr txBox="1"/>
          <p:nvPr/>
        </p:nvSpPr>
        <p:spPr>
          <a:xfrm>
            <a:off x="596946" y="1048981"/>
            <a:ext cx="8323332" cy="3647152"/>
          </a:xfrm>
          <a:prstGeom prst="rect">
            <a:avLst/>
          </a:prstGeom>
          <a:noFill/>
          <a:ln>
            <a:noFill/>
          </a:ln>
          <a:effectLst/>
        </p:spPr>
        <p:txBody>
          <a:bodyPr wrap="square">
            <a:spAutoFit/>
          </a:bodyPr>
          <a:lstStyle>
            <a:defPPr>
              <a:defRPr lang="zh-CN"/>
            </a:defPPr>
            <a:lvl1pPr>
              <a:lnSpc>
                <a:spcPct val="150000"/>
              </a:lnSpc>
              <a:defRPr sz="2000">
                <a:solidFill>
                  <a:schemeClr val="accent1">
                    <a:lumMod val="50000"/>
                  </a:schemeClr>
                </a:solidFill>
                <a:latin typeface="黑体" panose="02010609060101010101" pitchFamily="49" charset="-122"/>
                <a:ea typeface="黑体" panose="02010609060101010101" pitchFamily="49" charset="-122"/>
              </a:defRPr>
            </a:lvl1pPr>
          </a:lstStyle>
          <a:p>
            <a:pPr marL="800100" lvl="1" indent="-342900">
              <a:lnSpc>
                <a:spcPct val="150000"/>
              </a:lnSpc>
              <a:buFont typeface="Wingdings" panose="05000000000000000000" pitchFamily="2" charset="2"/>
              <a:buChar char="ü"/>
            </a:pPr>
            <a:r>
              <a:rPr lang="zh-CN" altLang="en-US" sz="2200" b="1" dirty="0" smtClean="0">
                <a:solidFill>
                  <a:schemeClr val="accent1"/>
                </a:solidFill>
                <a:latin typeface="微软雅黑" panose="020B0503020204020204" pitchFamily="34" charset="-122"/>
                <a:ea typeface="微软雅黑" panose="020B0503020204020204" pitchFamily="34" charset="-122"/>
              </a:rPr>
              <a:t>系统环境设置</a:t>
            </a:r>
            <a:endParaRPr lang="en-US" altLang="zh-CN" sz="2200" b="1" dirty="0" smtClean="0">
              <a:solidFill>
                <a:schemeClr val="accent1"/>
              </a:solidFill>
              <a:latin typeface="微软雅黑" panose="020B0503020204020204" pitchFamily="34" charset="-122"/>
              <a:ea typeface="微软雅黑" panose="020B0503020204020204" pitchFamily="34" charset="-122"/>
            </a:endParaRPr>
          </a:p>
          <a:p>
            <a:pPr lvl="1">
              <a:lnSpc>
                <a:spcPct val="150000"/>
              </a:lnSpc>
            </a:pPr>
            <a:r>
              <a:rPr lang="zh-CN" altLang="en-US" sz="2200" dirty="0" smtClean="0">
                <a:solidFill>
                  <a:schemeClr val="accent1"/>
                </a:solidFill>
                <a:latin typeface="微软雅黑" panose="020B0503020204020204" pitchFamily="34" charset="-122"/>
                <a:ea typeface="微软雅黑" panose="020B0503020204020204" pitchFamily="34" charset="-122"/>
              </a:rPr>
              <a:t>    使用系统前需要进行以下设置：</a:t>
            </a:r>
            <a:endParaRPr lang="en-US" altLang="zh-CN" sz="2200" dirty="0" smtClean="0">
              <a:solidFill>
                <a:schemeClr val="accent1"/>
              </a:solidFill>
              <a:latin typeface="微软雅黑" panose="020B0503020204020204" pitchFamily="34" charset="-122"/>
              <a:ea typeface="微软雅黑" panose="020B0503020204020204" pitchFamily="34" charset="-122"/>
            </a:endParaRPr>
          </a:p>
          <a:p>
            <a:pPr marL="914400" lvl="1" indent="-457200">
              <a:lnSpc>
                <a:spcPct val="150000"/>
              </a:lnSpc>
              <a:buFont typeface="+mj-ea"/>
              <a:buAutoNum type="circleNumDbPlain"/>
            </a:pPr>
            <a:r>
              <a:rPr lang="zh-CN" altLang="en-US" sz="2200" dirty="0" smtClean="0">
                <a:solidFill>
                  <a:schemeClr val="accent1"/>
                </a:solidFill>
                <a:latin typeface="微软雅黑" panose="020B0503020204020204" pitchFamily="34" charset="-122"/>
                <a:ea typeface="微软雅黑" panose="020B0503020204020204" pitchFamily="34" charset="-122"/>
              </a:rPr>
              <a:t>安装</a:t>
            </a:r>
            <a:r>
              <a:rPr lang="en-US" altLang="zh-CN" sz="2200" dirty="0" smtClean="0">
                <a:solidFill>
                  <a:schemeClr val="accent1"/>
                </a:solidFill>
                <a:latin typeface="微软雅黑" panose="020B0503020204020204" pitchFamily="34" charset="-122"/>
                <a:ea typeface="微软雅黑" panose="020B0503020204020204" pitchFamily="34" charset="-122"/>
              </a:rPr>
              <a:t>PDF</a:t>
            </a:r>
            <a:r>
              <a:rPr lang="zh-CN" altLang="en-US" sz="2200" dirty="0" smtClean="0">
                <a:solidFill>
                  <a:schemeClr val="accent1"/>
                </a:solidFill>
                <a:latin typeface="微软雅黑" panose="020B0503020204020204" pitchFamily="34" charset="-122"/>
                <a:ea typeface="微软雅黑" panose="020B0503020204020204" pitchFamily="34" charset="-122"/>
              </a:rPr>
              <a:t>阅读器（用于查看系统导出的申请表格）</a:t>
            </a:r>
            <a:endParaRPr lang="en-US" altLang="zh-CN" sz="2200" dirty="0" smtClean="0">
              <a:solidFill>
                <a:schemeClr val="accent1"/>
              </a:solidFill>
              <a:latin typeface="微软雅黑" panose="020B0503020204020204" pitchFamily="34" charset="-122"/>
              <a:ea typeface="微软雅黑" panose="020B0503020204020204" pitchFamily="34" charset="-122"/>
            </a:endParaRPr>
          </a:p>
          <a:p>
            <a:pPr marL="914400" lvl="1" indent="-457200">
              <a:lnSpc>
                <a:spcPct val="150000"/>
              </a:lnSpc>
              <a:buFont typeface="+mj-ea"/>
              <a:buAutoNum type="circleNumDbPlain"/>
            </a:pPr>
            <a:r>
              <a:rPr lang="zh-CN" altLang="en-US" sz="2200" dirty="0" smtClean="0">
                <a:solidFill>
                  <a:schemeClr val="accent1"/>
                </a:solidFill>
                <a:latin typeface="微软雅黑" panose="020B0503020204020204" pitchFamily="34" charset="-122"/>
                <a:ea typeface="微软雅黑" panose="020B0503020204020204" pitchFamily="34" charset="-122"/>
              </a:rPr>
              <a:t>设置</a:t>
            </a:r>
            <a:r>
              <a:rPr lang="en-US" altLang="zh-CN" sz="2200" dirty="0" smtClean="0">
                <a:solidFill>
                  <a:schemeClr val="accent1"/>
                </a:solidFill>
                <a:latin typeface="微软雅黑" panose="020B0503020204020204" pitchFamily="34" charset="-122"/>
                <a:ea typeface="微软雅黑" panose="020B0503020204020204" pitchFamily="34" charset="-122"/>
              </a:rPr>
              <a:t>IE </a:t>
            </a:r>
            <a:r>
              <a:rPr lang="zh-CN" altLang="en-US" sz="2200" dirty="0" smtClean="0">
                <a:solidFill>
                  <a:schemeClr val="accent1"/>
                </a:solidFill>
                <a:latin typeface="微软雅黑" panose="020B0503020204020204" pitchFamily="34" charset="-122"/>
                <a:ea typeface="微软雅黑" panose="020B0503020204020204" pitchFamily="34" charset="-122"/>
              </a:rPr>
              <a:t>浏览器（</a:t>
            </a:r>
            <a:r>
              <a:rPr lang="en-US" altLang="zh-CN" sz="2200" dirty="0" smtClean="0">
                <a:solidFill>
                  <a:schemeClr val="accent1"/>
                </a:solidFill>
                <a:latin typeface="微软雅黑" panose="020B0503020204020204" pitchFamily="34" charset="-122"/>
                <a:ea typeface="微软雅黑" panose="020B0503020204020204" pitchFamily="34" charset="-122"/>
              </a:rPr>
              <a:t>IE8</a:t>
            </a:r>
            <a:r>
              <a:rPr lang="zh-CN" altLang="en-US" sz="2200" dirty="0" smtClean="0">
                <a:solidFill>
                  <a:schemeClr val="accent1"/>
                </a:solidFill>
                <a:latin typeface="微软雅黑" panose="020B0503020204020204" pitchFamily="34" charset="-122"/>
                <a:ea typeface="微软雅黑" panose="020B0503020204020204" pitchFamily="34" charset="-122"/>
              </a:rPr>
              <a:t>以上版本，保证系统识别数字证书）</a:t>
            </a:r>
            <a:endParaRPr lang="en-US" altLang="zh-CN" sz="2200" dirty="0" smtClean="0">
              <a:solidFill>
                <a:schemeClr val="accent1"/>
              </a:solidFill>
              <a:latin typeface="微软雅黑" panose="020B0503020204020204" pitchFamily="34" charset="-122"/>
              <a:ea typeface="微软雅黑" panose="020B0503020204020204" pitchFamily="34" charset="-122"/>
            </a:endParaRPr>
          </a:p>
          <a:p>
            <a:pPr marL="914400" lvl="1" indent="-457200">
              <a:lnSpc>
                <a:spcPct val="150000"/>
              </a:lnSpc>
              <a:buFont typeface="+mj-ea"/>
              <a:buAutoNum type="circleNumDbPlain"/>
            </a:pPr>
            <a:r>
              <a:rPr lang="zh-CN" altLang="en-US" sz="2200" dirty="0" smtClean="0">
                <a:solidFill>
                  <a:schemeClr val="accent1"/>
                </a:solidFill>
                <a:latin typeface="微软雅黑" panose="020B0503020204020204" pitchFamily="34" charset="-122"/>
                <a:ea typeface="微软雅黑" panose="020B0503020204020204" pitchFamily="34" charset="-122"/>
              </a:rPr>
              <a:t>设置系统分辨率（保证系统使用的舒适性）。</a:t>
            </a:r>
            <a:endParaRPr lang="en-US" altLang="zh-CN" sz="2200" dirty="0" smtClean="0">
              <a:solidFill>
                <a:schemeClr val="accent1"/>
              </a:solidFill>
              <a:latin typeface="微软雅黑" panose="020B0503020204020204" pitchFamily="34" charset="-122"/>
              <a:ea typeface="微软雅黑" panose="020B0503020204020204" pitchFamily="34" charset="-122"/>
            </a:endParaRPr>
          </a:p>
          <a:p>
            <a:pPr lvl="1">
              <a:lnSpc>
                <a:spcPct val="150000"/>
              </a:lnSpc>
            </a:pPr>
            <a:r>
              <a:rPr lang="en-US" altLang="zh-CN" sz="2200" dirty="0" smtClean="0">
                <a:solidFill>
                  <a:schemeClr val="accent1"/>
                </a:solidFill>
                <a:latin typeface="微软雅黑" panose="020B0503020204020204" pitchFamily="34" charset="-122"/>
                <a:ea typeface="微软雅黑" panose="020B0503020204020204" pitchFamily="34" charset="-122"/>
              </a:rPr>
              <a:t>PDF</a:t>
            </a:r>
            <a:r>
              <a:rPr lang="zh-CN" altLang="en-US" sz="2200" dirty="0" smtClean="0">
                <a:solidFill>
                  <a:schemeClr val="accent1"/>
                </a:solidFill>
                <a:latin typeface="微软雅黑" panose="020B0503020204020204" pitchFamily="34" charset="-122"/>
                <a:ea typeface="微软雅黑" panose="020B0503020204020204" pitchFamily="34" charset="-122"/>
              </a:rPr>
              <a:t>阅读器根据实际情况自行下载安装。</a:t>
            </a:r>
            <a:endParaRPr lang="en-US" altLang="zh-CN" sz="2200" dirty="0" smtClean="0">
              <a:solidFill>
                <a:schemeClr val="accent1"/>
              </a:solidFill>
              <a:latin typeface="微软雅黑" panose="020B0503020204020204" pitchFamily="34" charset="-122"/>
              <a:ea typeface="微软雅黑" panose="020B0503020204020204" pitchFamily="34" charset="-122"/>
            </a:endParaRPr>
          </a:p>
          <a:p>
            <a:pPr lvl="1">
              <a:lnSpc>
                <a:spcPct val="150000"/>
              </a:lnSpc>
            </a:pPr>
            <a:endParaRPr lang="en-US" altLang="zh-CN" sz="2200" dirty="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0963823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5773" y="70447"/>
            <a:ext cx="4612839" cy="646331"/>
          </a:xfrm>
          <a:prstGeom prst="rect">
            <a:avLst/>
          </a:prstGeom>
          <a:noFill/>
        </p:spPr>
        <p:txBody>
          <a:bodyPr wrap="square" rtlCol="0">
            <a:spAutoFit/>
          </a:bodyPr>
          <a:lstStyle/>
          <a:p>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二</a:t>
            </a:r>
            <a:r>
              <a:rPr lang="en-US" altLang="zh-CN"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a:t>
            </a:r>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环境部署</a:t>
            </a:r>
            <a:endPar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endParaRPr>
          </a:p>
        </p:txBody>
      </p:sp>
      <p:sp>
        <p:nvSpPr>
          <p:cNvPr id="4" name="文本框 3"/>
          <p:cNvSpPr txBox="1"/>
          <p:nvPr/>
        </p:nvSpPr>
        <p:spPr>
          <a:xfrm>
            <a:off x="596946" y="1048981"/>
            <a:ext cx="8323332" cy="1615827"/>
          </a:xfrm>
          <a:prstGeom prst="rect">
            <a:avLst/>
          </a:prstGeom>
          <a:noFill/>
          <a:ln>
            <a:noFill/>
          </a:ln>
          <a:effectLst/>
        </p:spPr>
        <p:txBody>
          <a:bodyPr wrap="square">
            <a:spAutoFit/>
          </a:bodyPr>
          <a:lstStyle>
            <a:defPPr>
              <a:defRPr lang="zh-CN"/>
            </a:defPPr>
            <a:lvl1pPr>
              <a:lnSpc>
                <a:spcPct val="150000"/>
              </a:lnSpc>
              <a:defRPr sz="2000">
                <a:solidFill>
                  <a:schemeClr val="accent1">
                    <a:lumMod val="50000"/>
                  </a:schemeClr>
                </a:solidFill>
                <a:latin typeface="黑体" panose="02010609060101010101" pitchFamily="49" charset="-122"/>
                <a:ea typeface="黑体" panose="02010609060101010101" pitchFamily="49" charset="-122"/>
              </a:defRPr>
            </a:lvl1pPr>
          </a:lstStyle>
          <a:p>
            <a:pPr marL="800100" lvl="1" indent="-342900">
              <a:lnSpc>
                <a:spcPct val="150000"/>
              </a:lnSpc>
              <a:buFont typeface="Wingdings" panose="05000000000000000000" pitchFamily="2" charset="2"/>
              <a:buChar char="ü"/>
            </a:pPr>
            <a:r>
              <a:rPr lang="zh-CN" altLang="en-US" sz="2200" b="1" dirty="0" smtClean="0">
                <a:solidFill>
                  <a:schemeClr val="accent1"/>
                </a:solidFill>
                <a:latin typeface="微软雅黑" panose="020B0503020204020204" pitchFamily="34" charset="-122"/>
                <a:ea typeface="微软雅黑" panose="020B0503020204020204" pitchFamily="34" charset="-122"/>
              </a:rPr>
              <a:t>系统环境设置</a:t>
            </a:r>
            <a:endParaRPr lang="en-US" altLang="zh-CN" sz="2200" b="1" dirty="0" smtClean="0">
              <a:solidFill>
                <a:schemeClr val="accent1"/>
              </a:solidFill>
              <a:latin typeface="微软雅黑" panose="020B0503020204020204" pitchFamily="34" charset="-122"/>
              <a:ea typeface="微软雅黑" panose="020B0503020204020204" pitchFamily="34" charset="-122"/>
            </a:endParaRPr>
          </a:p>
          <a:p>
            <a:pPr lvl="1">
              <a:lnSpc>
                <a:spcPct val="150000"/>
              </a:lnSpc>
            </a:pPr>
            <a:r>
              <a:rPr lang="en-US" altLang="zh-CN" sz="2200" dirty="0" smtClean="0">
                <a:solidFill>
                  <a:schemeClr val="accent1"/>
                </a:solidFill>
                <a:latin typeface="微软雅黑" panose="020B0503020204020204" pitchFamily="34" charset="-122"/>
                <a:ea typeface="微软雅黑" panose="020B0503020204020204" pitchFamily="34" charset="-122"/>
              </a:rPr>
              <a:t>IE </a:t>
            </a:r>
            <a:r>
              <a:rPr lang="zh-CN" altLang="en-US" sz="2200" dirty="0">
                <a:solidFill>
                  <a:schemeClr val="accent1"/>
                </a:solidFill>
                <a:latin typeface="微软雅黑" panose="020B0503020204020204" pitchFamily="34" charset="-122"/>
                <a:ea typeface="微软雅黑" panose="020B0503020204020204" pitchFamily="34" charset="-122"/>
              </a:rPr>
              <a:t>浏览器</a:t>
            </a:r>
            <a:r>
              <a:rPr lang="zh-CN" altLang="en-US" sz="2200" dirty="0" smtClean="0">
                <a:solidFill>
                  <a:schemeClr val="accent1"/>
                </a:solidFill>
                <a:latin typeface="微软雅黑" panose="020B0503020204020204" pitchFamily="34" charset="-122"/>
                <a:ea typeface="微软雅黑" panose="020B0503020204020204" pitchFamily="34" charset="-122"/>
              </a:rPr>
              <a:t>设置</a:t>
            </a:r>
            <a:endParaRPr lang="en-US" altLang="zh-CN" sz="2200" dirty="0" smtClean="0">
              <a:solidFill>
                <a:schemeClr val="accent1"/>
              </a:solidFill>
              <a:latin typeface="微软雅黑" panose="020B0503020204020204" pitchFamily="34" charset="-122"/>
              <a:ea typeface="微软雅黑" panose="020B0503020204020204" pitchFamily="34" charset="-122"/>
            </a:endParaRPr>
          </a:p>
          <a:p>
            <a:pPr lvl="1">
              <a:lnSpc>
                <a:spcPct val="150000"/>
              </a:lnSpc>
            </a:pPr>
            <a:r>
              <a:rPr lang="zh-CN" altLang="en-US" sz="2200" dirty="0" smtClean="0">
                <a:solidFill>
                  <a:schemeClr val="accent1"/>
                </a:solidFill>
                <a:latin typeface="微软雅黑" panose="020B0503020204020204" pitchFamily="34" charset="-122"/>
                <a:ea typeface="微软雅黑" panose="020B0503020204020204" pitchFamily="34" charset="-122"/>
              </a:rPr>
              <a:t>第一</a:t>
            </a:r>
            <a:r>
              <a:rPr lang="zh-CN" altLang="en-US" sz="2200" dirty="0">
                <a:solidFill>
                  <a:schemeClr val="accent1"/>
                </a:solidFill>
                <a:latin typeface="微软雅黑" panose="020B0503020204020204" pitchFamily="34" charset="-122"/>
                <a:ea typeface="微软雅黑" panose="020B0503020204020204" pitchFamily="34" charset="-122"/>
              </a:rPr>
              <a:t>步、打开</a:t>
            </a:r>
            <a:r>
              <a:rPr lang="en-US" altLang="zh-CN" sz="2200" dirty="0">
                <a:solidFill>
                  <a:schemeClr val="accent1"/>
                </a:solidFill>
                <a:latin typeface="微软雅黑" panose="020B0503020204020204" pitchFamily="34" charset="-122"/>
                <a:ea typeface="微软雅黑" panose="020B0503020204020204" pitchFamily="34" charset="-122"/>
              </a:rPr>
              <a:t>IE</a:t>
            </a:r>
            <a:r>
              <a:rPr lang="zh-CN" altLang="en-US" sz="2200" dirty="0">
                <a:solidFill>
                  <a:schemeClr val="accent1"/>
                </a:solidFill>
                <a:latin typeface="微软雅黑" panose="020B0503020204020204" pitchFamily="34" charset="-122"/>
                <a:ea typeface="微软雅黑" panose="020B0503020204020204" pitchFamily="34" charset="-122"/>
              </a:rPr>
              <a:t>浏览器，选择设置，</a:t>
            </a:r>
            <a:r>
              <a:rPr lang="en-US" altLang="zh-CN" sz="2200" dirty="0">
                <a:solidFill>
                  <a:schemeClr val="accent1"/>
                </a:solidFill>
                <a:latin typeface="微软雅黑" panose="020B0503020204020204" pitchFamily="34" charset="-122"/>
                <a:ea typeface="微软雅黑" panose="020B0503020204020204" pitchFamily="34" charset="-122"/>
              </a:rPr>
              <a:t>internet</a:t>
            </a:r>
            <a:r>
              <a:rPr lang="zh-CN" altLang="en-US" sz="2200" dirty="0">
                <a:solidFill>
                  <a:schemeClr val="accent1"/>
                </a:solidFill>
                <a:latin typeface="微软雅黑" panose="020B0503020204020204" pitchFamily="34" charset="-122"/>
                <a:ea typeface="微软雅黑" panose="020B0503020204020204" pitchFamily="34" charset="-122"/>
              </a:rPr>
              <a:t>选项</a:t>
            </a:r>
            <a:r>
              <a:rPr lang="zh-CN" altLang="en-US" sz="2200" dirty="0" smtClean="0">
                <a:solidFill>
                  <a:schemeClr val="accent1"/>
                </a:solidFill>
                <a:latin typeface="微软雅黑" panose="020B0503020204020204" pitchFamily="34" charset="-122"/>
                <a:ea typeface="微软雅黑" panose="020B0503020204020204" pitchFamily="34" charset="-122"/>
              </a:rPr>
              <a:t>。</a:t>
            </a:r>
            <a:endParaRPr lang="en-US" altLang="zh-CN" sz="2200" dirty="0">
              <a:solidFill>
                <a:schemeClr val="accent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a:stretch>
            <a:fillRect/>
          </a:stretch>
        </p:blipFill>
        <p:spPr>
          <a:xfrm>
            <a:off x="5395437" y="2664808"/>
            <a:ext cx="3238500" cy="3840480"/>
          </a:xfrm>
          <a:prstGeom prst="rect">
            <a:avLst/>
          </a:prstGeom>
        </p:spPr>
      </p:pic>
      <p:pic>
        <p:nvPicPr>
          <p:cNvPr id="9" name="图片 8"/>
          <p:cNvPicPr>
            <a:picLocks noChangeAspect="1"/>
          </p:cNvPicPr>
          <p:nvPr/>
        </p:nvPicPr>
        <p:blipFill>
          <a:blip r:embed="rId4"/>
          <a:stretch>
            <a:fillRect/>
          </a:stretch>
        </p:blipFill>
        <p:spPr>
          <a:xfrm>
            <a:off x="711440" y="2808159"/>
            <a:ext cx="4625340" cy="2964180"/>
          </a:xfrm>
          <a:prstGeom prst="rect">
            <a:avLst/>
          </a:prstGeom>
        </p:spPr>
      </p:pic>
    </p:spTree>
    <p:extLst>
      <p:ext uri="{BB962C8B-B14F-4D97-AF65-F5344CB8AC3E}">
        <p14:creationId xmlns:p14="http://schemas.microsoft.com/office/powerpoint/2010/main" xmlns="" val="172220091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5773" y="70447"/>
            <a:ext cx="4612839" cy="646331"/>
          </a:xfrm>
          <a:prstGeom prst="rect">
            <a:avLst/>
          </a:prstGeom>
          <a:noFill/>
        </p:spPr>
        <p:txBody>
          <a:bodyPr wrap="square" rtlCol="0">
            <a:spAutoFit/>
          </a:bodyPr>
          <a:lstStyle/>
          <a:p>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二</a:t>
            </a:r>
            <a:r>
              <a:rPr lang="en-US" altLang="zh-CN"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a:t>
            </a:r>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环境部署</a:t>
            </a:r>
            <a:endPar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endParaRPr>
          </a:p>
        </p:txBody>
      </p:sp>
      <p:sp>
        <p:nvSpPr>
          <p:cNvPr id="4" name="文本框 3"/>
          <p:cNvSpPr txBox="1"/>
          <p:nvPr/>
        </p:nvSpPr>
        <p:spPr>
          <a:xfrm>
            <a:off x="847963" y="499920"/>
            <a:ext cx="7581210" cy="2631490"/>
          </a:xfrm>
          <a:prstGeom prst="rect">
            <a:avLst/>
          </a:prstGeom>
          <a:noFill/>
          <a:ln>
            <a:noFill/>
          </a:ln>
          <a:effectLst/>
        </p:spPr>
        <p:txBody>
          <a:bodyPr wrap="square">
            <a:spAutoFit/>
          </a:bodyPr>
          <a:lstStyle>
            <a:defPPr>
              <a:defRPr lang="zh-CN"/>
            </a:defPPr>
            <a:lvl1pPr>
              <a:lnSpc>
                <a:spcPct val="150000"/>
              </a:lnSpc>
              <a:defRPr sz="2000">
                <a:solidFill>
                  <a:schemeClr val="accent1">
                    <a:lumMod val="50000"/>
                  </a:schemeClr>
                </a:solidFill>
                <a:latin typeface="黑体" panose="02010609060101010101" pitchFamily="49" charset="-122"/>
                <a:ea typeface="黑体" panose="02010609060101010101" pitchFamily="49" charset="-122"/>
              </a:defRPr>
            </a:lvl1pPr>
          </a:lstStyle>
          <a:p>
            <a:pPr lvl="1">
              <a:lnSpc>
                <a:spcPct val="150000"/>
              </a:lnSpc>
            </a:pPr>
            <a:endParaRPr lang="en-US" altLang="zh-CN" sz="2200" dirty="0" smtClean="0">
              <a:solidFill>
                <a:schemeClr val="accent1"/>
              </a:solidFill>
              <a:latin typeface="微软雅黑" panose="020B0503020204020204" pitchFamily="34" charset="-122"/>
              <a:ea typeface="微软雅黑" panose="020B0503020204020204" pitchFamily="34" charset="-122"/>
            </a:endParaRPr>
          </a:p>
          <a:p>
            <a:pPr lvl="1">
              <a:lnSpc>
                <a:spcPct val="150000"/>
              </a:lnSpc>
            </a:pPr>
            <a:r>
              <a:rPr lang="zh-CN" altLang="en-US" sz="2200" dirty="0" smtClean="0">
                <a:solidFill>
                  <a:schemeClr val="accent1"/>
                </a:solidFill>
                <a:latin typeface="微软雅黑" panose="020B0503020204020204" pitchFamily="34" charset="-122"/>
                <a:ea typeface="微软雅黑" panose="020B0503020204020204" pitchFamily="34" charset="-122"/>
              </a:rPr>
              <a:t>第二步、添加授信站点：选择安全，第三项受信任站点，单击站点按钮</a:t>
            </a:r>
            <a:r>
              <a:rPr lang="zh-CN" altLang="en-US" sz="2200" dirty="0">
                <a:solidFill>
                  <a:schemeClr val="accent1"/>
                </a:solidFill>
                <a:latin typeface="微软雅黑" panose="020B0503020204020204" pitchFamily="34" charset="-122"/>
                <a:ea typeface="微软雅黑" panose="020B0503020204020204" pitchFamily="34" charset="-122"/>
              </a:rPr>
              <a:t>。</a:t>
            </a:r>
            <a:r>
              <a:rPr lang="zh-CN" altLang="en-US" sz="2200" dirty="0" smtClean="0">
                <a:solidFill>
                  <a:schemeClr val="accent1"/>
                </a:solidFill>
                <a:latin typeface="微软雅黑" panose="020B0503020204020204" pitchFamily="34" charset="-122"/>
                <a:ea typeface="微软雅黑" panose="020B0503020204020204" pitchFamily="34" charset="-122"/>
              </a:rPr>
              <a:t>录入</a:t>
            </a:r>
            <a:r>
              <a:rPr lang="en-US" altLang="zh-CN" sz="2200" dirty="0">
                <a:solidFill>
                  <a:schemeClr val="accent1"/>
                </a:solidFill>
                <a:latin typeface="微软雅黑" panose="020B0503020204020204" pitchFamily="34" charset="-122"/>
                <a:ea typeface="微软雅黑" panose="020B0503020204020204" pitchFamily="34" charset="-122"/>
              </a:rPr>
              <a:t>http://www.bjrbj.gov.cn </a:t>
            </a:r>
            <a:r>
              <a:rPr lang="zh-CN" altLang="en-US" sz="2200" dirty="0">
                <a:solidFill>
                  <a:schemeClr val="accent1"/>
                </a:solidFill>
                <a:latin typeface="微软雅黑" panose="020B0503020204020204" pitchFamily="34" charset="-122"/>
                <a:ea typeface="微软雅黑" panose="020B0503020204020204" pitchFamily="34" charset="-122"/>
              </a:rPr>
              <a:t>，去掉对该区域的所有站点要求服务器验证的勾选，点击添加，完成信任站点的</a:t>
            </a:r>
            <a:r>
              <a:rPr lang="zh-CN" altLang="en-US" sz="2200" dirty="0" smtClean="0">
                <a:solidFill>
                  <a:schemeClr val="accent1"/>
                </a:solidFill>
                <a:latin typeface="微软雅黑" panose="020B0503020204020204" pitchFamily="34" charset="-122"/>
                <a:ea typeface="微软雅黑" panose="020B0503020204020204" pitchFamily="34" charset="-122"/>
              </a:rPr>
              <a:t>添加，点击关闭。</a:t>
            </a:r>
            <a:endParaRPr lang="en-US" altLang="zh-CN" sz="2200" dirty="0">
              <a:solidFill>
                <a:schemeClr val="accent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1535259" y="3017520"/>
            <a:ext cx="3223260" cy="3840480"/>
          </a:xfrm>
          <a:prstGeom prst="rect">
            <a:avLst/>
          </a:prstGeom>
        </p:spPr>
      </p:pic>
      <p:sp>
        <p:nvSpPr>
          <p:cNvPr id="6" name="椭圆 5"/>
          <p:cNvSpPr/>
          <p:nvPr/>
        </p:nvSpPr>
        <p:spPr>
          <a:xfrm>
            <a:off x="3705269" y="4122560"/>
            <a:ext cx="880382" cy="4359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954377" y="3143467"/>
            <a:ext cx="450574" cy="4937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850907" y="3637172"/>
            <a:ext cx="854362" cy="7454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638171" y="5703306"/>
            <a:ext cx="1060174" cy="5830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4"/>
          <a:stretch>
            <a:fillRect/>
          </a:stretch>
        </p:blipFill>
        <p:spPr>
          <a:xfrm>
            <a:off x="4853157" y="3102281"/>
            <a:ext cx="3002280" cy="2476500"/>
          </a:xfrm>
          <a:prstGeom prst="rect">
            <a:avLst/>
          </a:prstGeom>
        </p:spPr>
      </p:pic>
      <p:sp>
        <p:nvSpPr>
          <p:cNvPr id="18" name="椭圆 17"/>
          <p:cNvSpPr/>
          <p:nvPr/>
        </p:nvSpPr>
        <p:spPr>
          <a:xfrm>
            <a:off x="6973704" y="3718372"/>
            <a:ext cx="1060174" cy="5830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829794" y="4885900"/>
            <a:ext cx="450574" cy="3411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05455240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5773" y="70447"/>
            <a:ext cx="4612839" cy="646331"/>
          </a:xfrm>
          <a:prstGeom prst="rect">
            <a:avLst/>
          </a:prstGeom>
          <a:noFill/>
        </p:spPr>
        <p:txBody>
          <a:bodyPr wrap="square" rtlCol="0">
            <a:spAutoFit/>
          </a:bodyPr>
          <a:lstStyle/>
          <a:p>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二</a:t>
            </a:r>
            <a:r>
              <a:rPr lang="en-US" altLang="zh-CN"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a:t>
            </a:r>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环境部署</a:t>
            </a:r>
            <a:endPar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endParaRPr>
          </a:p>
        </p:txBody>
      </p:sp>
      <p:sp>
        <p:nvSpPr>
          <p:cNvPr id="9" name="文本框 8"/>
          <p:cNvSpPr txBox="1"/>
          <p:nvPr/>
        </p:nvSpPr>
        <p:spPr>
          <a:xfrm>
            <a:off x="596946" y="1048981"/>
            <a:ext cx="8323332" cy="1615827"/>
          </a:xfrm>
          <a:prstGeom prst="rect">
            <a:avLst/>
          </a:prstGeom>
          <a:noFill/>
          <a:ln>
            <a:noFill/>
          </a:ln>
          <a:effectLst/>
        </p:spPr>
        <p:txBody>
          <a:bodyPr wrap="square">
            <a:spAutoFit/>
          </a:bodyPr>
          <a:lstStyle>
            <a:defPPr>
              <a:defRPr lang="zh-CN"/>
            </a:defPPr>
            <a:lvl1pPr>
              <a:lnSpc>
                <a:spcPct val="150000"/>
              </a:lnSpc>
              <a:defRPr sz="2000">
                <a:solidFill>
                  <a:schemeClr val="accent1">
                    <a:lumMod val="50000"/>
                  </a:schemeClr>
                </a:solidFill>
                <a:latin typeface="黑体" panose="02010609060101010101" pitchFamily="49" charset="-122"/>
                <a:ea typeface="黑体" panose="02010609060101010101" pitchFamily="49" charset="-122"/>
              </a:defRPr>
            </a:lvl1pPr>
          </a:lstStyle>
          <a:p>
            <a:pPr lvl="1">
              <a:lnSpc>
                <a:spcPct val="150000"/>
              </a:lnSpc>
            </a:pPr>
            <a:r>
              <a:rPr lang="zh-CN" altLang="en-US" sz="2200" dirty="0" smtClean="0">
                <a:solidFill>
                  <a:schemeClr val="accent1"/>
                </a:solidFill>
                <a:latin typeface="微软雅黑" panose="020B0503020204020204" pitchFamily="34" charset="-122"/>
                <a:ea typeface="微软雅黑" panose="020B0503020204020204" pitchFamily="34" charset="-122"/>
              </a:rPr>
              <a:t>第三步、授信站点安全设置：将</a:t>
            </a:r>
            <a:r>
              <a:rPr lang="en-US" altLang="zh-CN" sz="2200" dirty="0" smtClean="0">
                <a:solidFill>
                  <a:schemeClr val="accent1"/>
                </a:solidFill>
                <a:latin typeface="微软雅黑" panose="020B0503020204020204" pitchFamily="34" charset="-122"/>
                <a:ea typeface="微软雅黑" panose="020B0503020204020204" pitchFamily="34" charset="-122"/>
              </a:rPr>
              <a:t>ActiveX </a:t>
            </a:r>
            <a:r>
              <a:rPr lang="zh-CN" altLang="en-US" sz="2200" dirty="0" smtClean="0">
                <a:solidFill>
                  <a:schemeClr val="accent1"/>
                </a:solidFill>
                <a:latin typeface="微软雅黑" panose="020B0503020204020204" pitchFamily="34" charset="-122"/>
                <a:ea typeface="微软雅黑" panose="020B0503020204020204" pitchFamily="34" charset="-122"/>
              </a:rPr>
              <a:t>控件和插件中选项选择启用，使用弹出窗口阻止程序选择禁用。点击确定后关闭</a:t>
            </a:r>
            <a:r>
              <a:rPr lang="en-US" altLang="zh-CN" sz="2200" dirty="0" smtClean="0">
                <a:solidFill>
                  <a:schemeClr val="accent1"/>
                </a:solidFill>
                <a:latin typeface="微软雅黑" panose="020B0503020204020204" pitchFamily="34" charset="-122"/>
                <a:ea typeface="微软雅黑" panose="020B0503020204020204" pitchFamily="34" charset="-122"/>
              </a:rPr>
              <a:t>IE</a:t>
            </a:r>
            <a:r>
              <a:rPr lang="zh-CN" altLang="en-US" sz="2200" dirty="0" smtClean="0">
                <a:solidFill>
                  <a:schemeClr val="accent1"/>
                </a:solidFill>
                <a:latin typeface="微软雅黑" panose="020B0503020204020204" pitchFamily="34" charset="-122"/>
                <a:ea typeface="微软雅黑" panose="020B0503020204020204" pitchFamily="34" charset="-122"/>
              </a:rPr>
              <a:t>浏览器</a:t>
            </a:r>
            <a:r>
              <a:rPr lang="zh-CN" altLang="en-US" sz="2200" dirty="0">
                <a:solidFill>
                  <a:schemeClr val="accent1"/>
                </a:solidFill>
                <a:latin typeface="微软雅黑" panose="020B0503020204020204" pitchFamily="34" charset="-122"/>
                <a:ea typeface="微软雅黑" panose="020B0503020204020204" pitchFamily="34" charset="-122"/>
              </a:rPr>
              <a:t>。</a:t>
            </a:r>
            <a:r>
              <a:rPr lang="en-US" altLang="zh-CN" sz="2200" dirty="0" smtClean="0">
                <a:solidFill>
                  <a:schemeClr val="accent1"/>
                </a:solidFill>
                <a:latin typeface="微软雅黑" panose="020B0503020204020204" pitchFamily="34" charset="-122"/>
                <a:ea typeface="微软雅黑" panose="020B0503020204020204" pitchFamily="34" charset="-122"/>
              </a:rPr>
              <a:t> </a:t>
            </a:r>
            <a:endParaRPr lang="en-US" altLang="zh-CN" sz="2200" dirty="0">
              <a:solidFill>
                <a:schemeClr val="accent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79007" y="2156977"/>
            <a:ext cx="2868909" cy="3436620"/>
          </a:xfrm>
          <a:prstGeom prst="rect">
            <a:avLst/>
          </a:prstGeom>
        </p:spPr>
      </p:pic>
      <p:sp>
        <p:nvSpPr>
          <p:cNvPr id="11" name="椭圆 10"/>
          <p:cNvSpPr/>
          <p:nvPr/>
        </p:nvSpPr>
        <p:spPr>
          <a:xfrm>
            <a:off x="145773" y="2997011"/>
            <a:ext cx="1417982" cy="5830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4"/>
          <a:stretch>
            <a:fillRect/>
          </a:stretch>
        </p:blipFill>
        <p:spPr>
          <a:xfrm>
            <a:off x="3168292" y="2156977"/>
            <a:ext cx="2986846" cy="3436620"/>
          </a:xfrm>
          <a:prstGeom prst="rect">
            <a:avLst/>
          </a:prstGeom>
        </p:spPr>
      </p:pic>
      <p:pic>
        <p:nvPicPr>
          <p:cNvPr id="4" name="图片 3"/>
          <p:cNvPicPr>
            <a:picLocks noChangeAspect="1"/>
          </p:cNvPicPr>
          <p:nvPr/>
        </p:nvPicPr>
        <p:blipFill>
          <a:blip r:embed="rId5"/>
          <a:stretch>
            <a:fillRect/>
          </a:stretch>
        </p:blipFill>
        <p:spPr>
          <a:xfrm>
            <a:off x="6301246" y="2252227"/>
            <a:ext cx="2801813" cy="3360420"/>
          </a:xfrm>
          <a:prstGeom prst="rect">
            <a:avLst/>
          </a:prstGeom>
        </p:spPr>
      </p:pic>
      <p:sp>
        <p:nvSpPr>
          <p:cNvPr id="10" name="椭圆 9"/>
          <p:cNvSpPr/>
          <p:nvPr/>
        </p:nvSpPr>
        <p:spPr>
          <a:xfrm>
            <a:off x="3310543" y="3546107"/>
            <a:ext cx="1603514" cy="5830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375514" y="3242793"/>
            <a:ext cx="1603514" cy="5830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17574965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5773" y="70447"/>
            <a:ext cx="4612839" cy="646331"/>
          </a:xfrm>
          <a:prstGeom prst="rect">
            <a:avLst/>
          </a:prstGeom>
          <a:noFill/>
        </p:spPr>
        <p:txBody>
          <a:bodyPr wrap="square" rtlCol="0">
            <a:spAutoFit/>
          </a:bodyPr>
          <a:lstStyle/>
          <a:p>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二</a:t>
            </a:r>
            <a:r>
              <a:rPr lang="en-US" altLang="zh-CN"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a:t>
            </a:r>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环境部署</a:t>
            </a:r>
            <a:endPar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endParaRPr>
          </a:p>
        </p:txBody>
      </p:sp>
      <p:pic>
        <p:nvPicPr>
          <p:cNvPr id="5" name="图片 4"/>
          <p:cNvPicPr>
            <a:picLocks noChangeAspect="1"/>
          </p:cNvPicPr>
          <p:nvPr/>
        </p:nvPicPr>
        <p:blipFill>
          <a:blip r:embed="rId3"/>
          <a:stretch>
            <a:fillRect/>
          </a:stretch>
        </p:blipFill>
        <p:spPr>
          <a:xfrm>
            <a:off x="1071775" y="2393387"/>
            <a:ext cx="7206779" cy="4062003"/>
          </a:xfrm>
          <a:prstGeom prst="rect">
            <a:avLst/>
          </a:prstGeom>
        </p:spPr>
      </p:pic>
      <p:sp>
        <p:nvSpPr>
          <p:cNvPr id="8" name="文本框 7"/>
          <p:cNvSpPr txBox="1"/>
          <p:nvPr/>
        </p:nvSpPr>
        <p:spPr>
          <a:xfrm>
            <a:off x="596946" y="1048981"/>
            <a:ext cx="8323332" cy="667299"/>
          </a:xfrm>
          <a:prstGeom prst="rect">
            <a:avLst/>
          </a:prstGeom>
          <a:noFill/>
          <a:ln>
            <a:noFill/>
          </a:ln>
          <a:effectLst/>
        </p:spPr>
        <p:txBody>
          <a:bodyPr wrap="square">
            <a:spAutoFit/>
          </a:bodyPr>
          <a:lstStyle>
            <a:defPPr>
              <a:defRPr lang="zh-CN"/>
            </a:defPPr>
            <a:lvl1pPr>
              <a:lnSpc>
                <a:spcPct val="150000"/>
              </a:lnSpc>
              <a:defRPr sz="2000">
                <a:solidFill>
                  <a:schemeClr val="accent1">
                    <a:lumMod val="50000"/>
                  </a:schemeClr>
                </a:solidFill>
                <a:latin typeface="黑体" panose="02010609060101010101" pitchFamily="49" charset="-122"/>
                <a:ea typeface="黑体" panose="02010609060101010101" pitchFamily="49" charset="-122"/>
              </a:defRPr>
            </a:lvl1pPr>
          </a:lstStyle>
          <a:p>
            <a:pPr lvl="1">
              <a:lnSpc>
                <a:spcPct val="200000"/>
              </a:lnSpc>
            </a:pPr>
            <a:r>
              <a:rPr lang="zh-CN" altLang="en-US" sz="2200" b="1" dirty="0">
                <a:solidFill>
                  <a:schemeClr val="accent1"/>
                </a:solidFill>
                <a:latin typeface="微软雅黑" panose="020B0503020204020204" pitchFamily="34" charset="-122"/>
                <a:ea typeface="微软雅黑" panose="020B0503020204020204" pitchFamily="34" charset="-122"/>
              </a:rPr>
              <a:t>分辨率</a:t>
            </a:r>
            <a:r>
              <a:rPr lang="zh-CN" altLang="en-US" sz="2200" b="1" dirty="0" smtClean="0">
                <a:solidFill>
                  <a:schemeClr val="accent1"/>
                </a:solidFill>
                <a:latin typeface="微软雅黑" panose="020B0503020204020204" pitchFamily="34" charset="-122"/>
                <a:ea typeface="微软雅黑" panose="020B0503020204020204" pitchFamily="34" charset="-122"/>
              </a:rPr>
              <a:t>调节：</a:t>
            </a:r>
            <a:r>
              <a:rPr lang="zh-CN" altLang="en-US" sz="2200" dirty="0" smtClean="0">
                <a:solidFill>
                  <a:schemeClr val="accent1"/>
                </a:solidFill>
                <a:latin typeface="微软雅黑" panose="020B0503020204020204" pitchFamily="34" charset="-122"/>
                <a:ea typeface="微软雅黑" panose="020B0503020204020204" pitchFamily="34" charset="-122"/>
              </a:rPr>
              <a:t>打开控制面板</a:t>
            </a:r>
            <a:r>
              <a:rPr lang="en-US" altLang="zh-CN" sz="2200" dirty="0" smtClean="0">
                <a:solidFill>
                  <a:schemeClr val="accent1"/>
                </a:solidFill>
                <a:latin typeface="微软雅黑" panose="020B0503020204020204" pitchFamily="34" charset="-122"/>
                <a:ea typeface="微软雅黑" panose="020B0503020204020204" pitchFamily="34" charset="-122"/>
              </a:rPr>
              <a:t>—</a:t>
            </a:r>
            <a:r>
              <a:rPr lang="zh-CN" altLang="en-US" sz="2200" dirty="0" smtClean="0">
                <a:solidFill>
                  <a:schemeClr val="accent1"/>
                </a:solidFill>
                <a:latin typeface="微软雅黑" panose="020B0503020204020204" pitchFamily="34" charset="-122"/>
                <a:ea typeface="微软雅黑" panose="020B0503020204020204" pitchFamily="34" charset="-122"/>
              </a:rPr>
              <a:t>显示</a:t>
            </a:r>
            <a:r>
              <a:rPr lang="en-US" altLang="zh-CN" sz="2200" dirty="0" smtClean="0">
                <a:solidFill>
                  <a:schemeClr val="accent1"/>
                </a:solidFill>
                <a:latin typeface="微软雅黑" panose="020B0503020204020204" pitchFamily="34" charset="-122"/>
                <a:ea typeface="微软雅黑" panose="020B0503020204020204" pitchFamily="34" charset="-122"/>
              </a:rPr>
              <a:t>—</a:t>
            </a:r>
            <a:r>
              <a:rPr lang="zh-CN" altLang="en-US" sz="2200" dirty="0" smtClean="0">
                <a:solidFill>
                  <a:schemeClr val="accent1"/>
                </a:solidFill>
                <a:latin typeface="微软雅黑" panose="020B0503020204020204" pitchFamily="34" charset="-122"/>
                <a:ea typeface="微软雅黑" panose="020B0503020204020204" pitchFamily="34" charset="-122"/>
              </a:rPr>
              <a:t>屏幕分辨率</a:t>
            </a:r>
            <a:endParaRPr lang="en-US" altLang="zh-CN" sz="2200" dirty="0" smtClean="0">
              <a:solidFill>
                <a:schemeClr val="accent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96946" y="1682666"/>
            <a:ext cx="8017169" cy="600164"/>
          </a:xfrm>
          <a:prstGeom prst="rect">
            <a:avLst/>
          </a:prstGeom>
          <a:noFill/>
        </p:spPr>
        <p:txBody>
          <a:bodyPr wrap="square" rtlCol="0">
            <a:spAutoFit/>
          </a:bodyPr>
          <a:lstStyle/>
          <a:p>
            <a:pPr lvl="1">
              <a:lnSpc>
                <a:spcPct val="150000"/>
              </a:lnSpc>
            </a:pPr>
            <a:r>
              <a:rPr lang="zh-CN" altLang="en-US" sz="2200" dirty="0" smtClean="0">
                <a:solidFill>
                  <a:schemeClr val="accent1"/>
                </a:solidFill>
                <a:latin typeface="微软雅黑" panose="020B0503020204020204" pitchFamily="34" charset="-122"/>
                <a:ea typeface="微软雅黑" panose="020B0503020204020204" pitchFamily="34" charset="-122"/>
              </a:rPr>
              <a:t>屏幕分辨率不能低于</a:t>
            </a:r>
            <a:r>
              <a:rPr lang="en-US" altLang="zh-CN" sz="2200" dirty="0" smtClean="0">
                <a:solidFill>
                  <a:schemeClr val="accent1"/>
                </a:solidFill>
                <a:latin typeface="微软雅黑" panose="020B0503020204020204" pitchFamily="34" charset="-122"/>
                <a:ea typeface="微软雅黑" panose="020B0503020204020204" pitchFamily="34" charset="-122"/>
              </a:rPr>
              <a:t>1024</a:t>
            </a:r>
            <a:r>
              <a:rPr lang="zh-CN" altLang="en-US" sz="2200" dirty="0" smtClean="0">
                <a:solidFill>
                  <a:schemeClr val="accent1"/>
                </a:solidFill>
                <a:latin typeface="微软雅黑" panose="020B0503020204020204" pitchFamily="34" charset="-122"/>
                <a:ea typeface="微软雅黑" panose="020B0503020204020204" pitchFamily="34" charset="-122"/>
              </a:rPr>
              <a:t>*</a:t>
            </a:r>
            <a:r>
              <a:rPr lang="en-US" altLang="zh-CN" sz="2200" dirty="0" smtClean="0">
                <a:solidFill>
                  <a:schemeClr val="accent1"/>
                </a:solidFill>
                <a:latin typeface="微软雅黑" panose="020B0503020204020204" pitchFamily="34" charset="-122"/>
                <a:ea typeface="微软雅黑" panose="020B0503020204020204" pitchFamily="34" charset="-122"/>
              </a:rPr>
              <a:t>768</a:t>
            </a:r>
            <a:r>
              <a:rPr lang="zh-CN" altLang="en-US" sz="2200" dirty="0" smtClean="0">
                <a:solidFill>
                  <a:schemeClr val="accent1"/>
                </a:solidFill>
                <a:latin typeface="微软雅黑" panose="020B0503020204020204" pitchFamily="34" charset="-122"/>
                <a:ea typeface="微软雅黑" panose="020B0503020204020204" pitchFamily="34" charset="-122"/>
              </a:rPr>
              <a:t>。</a:t>
            </a:r>
            <a:endParaRPr lang="zh-CN" altLang="en-US" dirty="0"/>
          </a:p>
        </p:txBody>
      </p:sp>
      <p:sp>
        <p:nvSpPr>
          <p:cNvPr id="10" name="圆角矩形 9"/>
          <p:cNvSpPr/>
          <p:nvPr/>
        </p:nvSpPr>
        <p:spPr>
          <a:xfrm>
            <a:off x="3983360" y="4369192"/>
            <a:ext cx="1550504" cy="352934"/>
          </a:xfrm>
          <a:prstGeom prst="round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xmlns="" val="327069143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9"/>
          <p:cNvSpPr>
            <a:spLocks noChangeArrowheads="1"/>
          </p:cNvSpPr>
          <p:nvPr/>
        </p:nvSpPr>
        <p:spPr bwMode="auto">
          <a:xfrm>
            <a:off x="761820" y="2168923"/>
            <a:ext cx="7850187"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txBody>
          <a:bodyPr wrap="square">
            <a:spAutoFit/>
          </a:bodyPr>
          <a:lstStyle/>
          <a:p>
            <a:r>
              <a:rPr lang="zh-CN" altLang="en-US" sz="3200" dirty="0" smtClean="0">
                <a:solidFill>
                  <a:schemeClr val="accent1">
                    <a:lumMod val="60000"/>
                    <a:lumOff val="40000"/>
                  </a:schemeClr>
                </a:solidFill>
                <a:latin typeface="华文隶书" panose="02010800040101010101" pitchFamily="2" charset="-122"/>
                <a:ea typeface="华文隶书" panose="02010800040101010101" pitchFamily="2" charset="-122"/>
              </a:rPr>
              <a:t>一</a:t>
            </a:r>
            <a:r>
              <a:rPr lang="zh-CN" altLang="en-US" sz="3200" dirty="0">
                <a:solidFill>
                  <a:schemeClr val="accent1">
                    <a:lumMod val="60000"/>
                    <a:lumOff val="40000"/>
                  </a:schemeClr>
                </a:solidFill>
                <a:latin typeface="华文隶书" panose="02010800040101010101" pitchFamily="2" charset="-122"/>
                <a:ea typeface="华文隶书" panose="02010800040101010101" pitchFamily="2" charset="-122"/>
              </a:rPr>
              <a:t>、系统简介</a:t>
            </a:r>
          </a:p>
        </p:txBody>
      </p:sp>
      <p:sp>
        <p:nvSpPr>
          <p:cNvPr id="11" name="Rectangle 19"/>
          <p:cNvSpPr>
            <a:spLocks noChangeArrowheads="1"/>
          </p:cNvSpPr>
          <p:nvPr/>
        </p:nvSpPr>
        <p:spPr bwMode="auto">
          <a:xfrm>
            <a:off x="761820" y="3139223"/>
            <a:ext cx="7850187"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txBody>
          <a:bodyPr wrap="square">
            <a:spAutoFit/>
          </a:bodyPr>
          <a:lstStyle/>
          <a:p>
            <a:r>
              <a:rPr lang="zh-CN" altLang="en-US" sz="3200" dirty="0">
                <a:solidFill>
                  <a:schemeClr val="accent1">
                    <a:lumMod val="60000"/>
                    <a:lumOff val="40000"/>
                  </a:schemeClr>
                </a:solidFill>
                <a:latin typeface="华文隶书" panose="02010800040101010101" pitchFamily="2" charset="-122"/>
                <a:ea typeface="华文隶书" panose="02010800040101010101" pitchFamily="2" charset="-122"/>
              </a:rPr>
              <a:t>二、环境部署</a:t>
            </a:r>
          </a:p>
        </p:txBody>
      </p:sp>
      <p:sp>
        <p:nvSpPr>
          <p:cNvPr id="12" name="Rectangle 19"/>
          <p:cNvSpPr>
            <a:spLocks noChangeArrowheads="1"/>
          </p:cNvSpPr>
          <p:nvPr/>
        </p:nvSpPr>
        <p:spPr bwMode="auto">
          <a:xfrm>
            <a:off x="761820" y="4170869"/>
            <a:ext cx="7850187"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txBody>
          <a:bodyPr wrap="square">
            <a:spAutoFit/>
          </a:bodyPr>
          <a:lstStyle/>
          <a:p>
            <a:r>
              <a:rPr lang="zh-CN" altLang="en-US" sz="3200" dirty="0" smtClean="0">
                <a:solidFill>
                  <a:srgbClr val="0070C0"/>
                </a:solidFill>
                <a:latin typeface="华文隶书" panose="02010800040101010101" pitchFamily="2" charset="-122"/>
                <a:ea typeface="华文隶书" panose="02010800040101010101" pitchFamily="2" charset="-122"/>
              </a:rPr>
              <a:t>三</a:t>
            </a:r>
            <a:r>
              <a:rPr lang="zh-CN" altLang="en-US" sz="3200" dirty="0">
                <a:solidFill>
                  <a:srgbClr val="0070C0"/>
                </a:solidFill>
                <a:latin typeface="华文隶书" panose="02010800040101010101" pitchFamily="2" charset="-122"/>
                <a:ea typeface="华文隶书" panose="02010800040101010101" pitchFamily="2" charset="-122"/>
              </a:rPr>
              <a:t>、系统登录</a:t>
            </a:r>
            <a:endParaRPr lang="en-US" altLang="zh-CN" sz="3200" dirty="0">
              <a:solidFill>
                <a:srgbClr val="0070C0"/>
              </a:solidFill>
              <a:latin typeface="华文隶书" panose="02010800040101010101" pitchFamily="2" charset="-122"/>
              <a:ea typeface="华文隶书" panose="02010800040101010101" pitchFamily="2" charset="-122"/>
            </a:endParaRPr>
          </a:p>
        </p:txBody>
      </p:sp>
      <p:sp>
        <p:nvSpPr>
          <p:cNvPr id="6" name="Rectangle 3"/>
          <p:cNvSpPr>
            <a:spLocks noChangeArrowheads="1"/>
          </p:cNvSpPr>
          <p:nvPr/>
        </p:nvSpPr>
        <p:spPr bwMode="auto">
          <a:xfrm>
            <a:off x="439689" y="860836"/>
            <a:ext cx="8172318"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lnSpc>
                <a:spcPct val="100000"/>
              </a:lnSpc>
              <a:spcBef>
                <a:spcPct val="0"/>
              </a:spcBef>
              <a:buClrTx/>
              <a:buFontTx/>
              <a:buNone/>
            </a:pPr>
            <a:r>
              <a:rPr lang="zh-CN" altLang="en-US" sz="3600" b="1" dirty="0">
                <a:solidFill>
                  <a:srgbClr val="C00000"/>
                </a:solidFill>
                <a:latin typeface="Arial" panose="020B0604020202020204" pitchFamily="34" charset="0"/>
                <a:ea typeface="黑体" panose="02010609060101010101" pitchFamily="49" charset="-122"/>
              </a:rPr>
              <a:t>北京市外国专家局</a:t>
            </a:r>
            <a:r>
              <a:rPr lang="zh-CN" altLang="en-US" sz="3600" b="1" dirty="0" smtClean="0">
                <a:solidFill>
                  <a:srgbClr val="C00000"/>
                </a:solidFill>
                <a:latin typeface="Arial" panose="020B0604020202020204" pitchFamily="34" charset="0"/>
                <a:ea typeface="黑体" panose="02010609060101010101" pitchFamily="49" charset="-122"/>
              </a:rPr>
              <a:t>信息系统</a:t>
            </a:r>
            <a:endParaRPr lang="zh-CN" altLang="en-US" sz="3600" b="1" dirty="0">
              <a:solidFill>
                <a:srgbClr val="C00000"/>
              </a:solidFill>
              <a:latin typeface="Arial" panose="020B0604020202020204" pitchFamily="34" charset="0"/>
              <a:ea typeface="黑体" panose="02010609060101010101" pitchFamily="49" charset="-122"/>
            </a:endParaRPr>
          </a:p>
        </p:txBody>
      </p:sp>
    </p:spTree>
    <p:extLst>
      <p:ext uri="{BB962C8B-B14F-4D97-AF65-F5344CB8AC3E}">
        <p14:creationId xmlns:p14="http://schemas.microsoft.com/office/powerpoint/2010/main" xmlns="" val="2961468002"/>
      </p:ext>
    </p:extLst>
  </p:cSld>
  <p:clrMapOvr>
    <a:masterClrMapping/>
  </p:clrMapOvr>
  <p:transition advTm="34"/>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5773" y="70447"/>
            <a:ext cx="4612839" cy="646331"/>
          </a:xfrm>
          <a:prstGeom prst="rect">
            <a:avLst/>
          </a:prstGeom>
          <a:noFill/>
        </p:spPr>
        <p:txBody>
          <a:bodyPr wrap="square" rtlCol="0">
            <a:spAutoFit/>
          </a:bodyPr>
          <a:lstStyle/>
          <a:p>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三</a:t>
            </a:r>
            <a:r>
              <a:rPr lang="en-US" altLang="zh-CN"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a:t>
            </a:r>
            <a:r>
              <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系统</a:t>
            </a:r>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登录</a:t>
            </a:r>
            <a:endPar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endParaRPr>
          </a:p>
        </p:txBody>
      </p:sp>
      <p:sp>
        <p:nvSpPr>
          <p:cNvPr id="4" name="文本框 3"/>
          <p:cNvSpPr txBox="1"/>
          <p:nvPr/>
        </p:nvSpPr>
        <p:spPr>
          <a:xfrm>
            <a:off x="1299646" y="839646"/>
            <a:ext cx="7499798" cy="943528"/>
          </a:xfrm>
          <a:prstGeom prst="rect">
            <a:avLst/>
          </a:prstGeom>
          <a:noFill/>
          <a:ln>
            <a:noFill/>
          </a:ln>
          <a:effectLst/>
        </p:spPr>
        <p:txBody>
          <a:bodyPr wrap="square">
            <a:spAutoFit/>
          </a:bodyPr>
          <a:lstStyle>
            <a:defPPr>
              <a:defRPr lang="zh-CN"/>
            </a:defPPr>
            <a:lvl1pPr>
              <a:lnSpc>
                <a:spcPct val="150000"/>
              </a:lnSpc>
              <a:defRPr sz="2800">
                <a:solidFill>
                  <a:schemeClr val="accent1">
                    <a:lumMod val="50000"/>
                  </a:schemeClr>
                </a:solidFill>
                <a:latin typeface="黑体" panose="02010609060101010101" pitchFamily="49" charset="-122"/>
                <a:ea typeface="黑体" panose="02010609060101010101" pitchFamily="49" charset="-122"/>
              </a:defRPr>
            </a:lvl1pPr>
          </a:lstStyle>
          <a:p>
            <a:r>
              <a:rPr lang="zh-CN" altLang="en-US" sz="2000" dirty="0"/>
              <a:t>登录北京市人力资源和社会保障局</a:t>
            </a:r>
            <a:r>
              <a:rPr lang="zh-CN" altLang="en-US" sz="2000" dirty="0" smtClean="0"/>
              <a:t>网站（</a:t>
            </a:r>
            <a:r>
              <a:rPr lang="en-US" altLang="zh-CN" sz="2000" u="sng" dirty="0" smtClean="0">
                <a:hlinkClick r:id="rId3"/>
              </a:rPr>
              <a:t>www.bjrbj.gov.cn</a:t>
            </a:r>
            <a:r>
              <a:rPr lang="zh-CN" altLang="en-US" sz="2000" dirty="0"/>
              <a:t>）</a:t>
            </a:r>
            <a:r>
              <a:rPr lang="zh-CN" altLang="en-US" sz="2000" dirty="0" smtClean="0"/>
              <a:t>进入北京市外国专家局网站。</a:t>
            </a:r>
            <a:endParaRPr lang="zh-CN" altLang="en-US" sz="2000" dirty="0"/>
          </a:p>
        </p:txBody>
      </p:sp>
      <p:pic>
        <p:nvPicPr>
          <p:cNvPr id="6" name="图片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534950" y="1919690"/>
            <a:ext cx="6889011" cy="4827442"/>
          </a:xfrm>
          <a:prstGeom prst="rect">
            <a:avLst/>
          </a:prstGeom>
        </p:spPr>
      </p:pic>
      <p:sp>
        <p:nvSpPr>
          <p:cNvPr id="9" name="矩形 8"/>
          <p:cNvSpPr/>
          <p:nvPr/>
        </p:nvSpPr>
        <p:spPr>
          <a:xfrm>
            <a:off x="1405718" y="6141493"/>
            <a:ext cx="5622223" cy="4776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81537640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ChangeArrowheads="1"/>
          </p:cNvSpPr>
          <p:nvPr/>
        </p:nvSpPr>
        <p:spPr bwMode="auto">
          <a:xfrm>
            <a:off x="520543" y="251236"/>
            <a:ext cx="8172318"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lnSpc>
                <a:spcPct val="100000"/>
              </a:lnSpc>
              <a:spcBef>
                <a:spcPct val="0"/>
              </a:spcBef>
              <a:buClrTx/>
              <a:buFontTx/>
              <a:buNone/>
            </a:pPr>
            <a:r>
              <a:rPr lang="zh-CN" altLang="en-US" sz="3600" b="1" dirty="0">
                <a:solidFill>
                  <a:srgbClr val="C00000"/>
                </a:solidFill>
                <a:latin typeface="Arial" panose="020B0604020202020204" pitchFamily="34" charset="0"/>
                <a:ea typeface="黑体" panose="02010609060101010101" pitchFamily="49" charset="-122"/>
              </a:rPr>
              <a:t>北京市外国专家局</a:t>
            </a:r>
            <a:r>
              <a:rPr lang="zh-CN" altLang="en-US" sz="3600" b="1" dirty="0" smtClean="0">
                <a:solidFill>
                  <a:srgbClr val="C00000"/>
                </a:solidFill>
                <a:latin typeface="Arial" panose="020B0604020202020204" pitchFamily="34" charset="0"/>
                <a:ea typeface="黑体" panose="02010609060101010101" pitchFamily="49" charset="-122"/>
              </a:rPr>
              <a:t>信息系统</a:t>
            </a:r>
            <a:endParaRPr lang="zh-CN" altLang="en-US" sz="3600" b="1" dirty="0">
              <a:solidFill>
                <a:srgbClr val="C00000"/>
              </a:solidFill>
              <a:latin typeface="Arial" panose="020B0604020202020204" pitchFamily="34" charset="0"/>
              <a:ea typeface="黑体" panose="02010609060101010101" pitchFamily="49" charset="-122"/>
            </a:endParaRPr>
          </a:p>
        </p:txBody>
      </p:sp>
      <p:sp>
        <p:nvSpPr>
          <p:cNvPr id="10" name="Rectangle 19"/>
          <p:cNvSpPr>
            <a:spLocks noChangeArrowheads="1"/>
          </p:cNvSpPr>
          <p:nvPr/>
        </p:nvSpPr>
        <p:spPr bwMode="auto">
          <a:xfrm>
            <a:off x="747871" y="2049653"/>
            <a:ext cx="7850187"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txBody>
          <a:bodyPr wrap="square">
            <a:spAutoFit/>
          </a:bodyPr>
          <a:lstStyle/>
          <a:p>
            <a:r>
              <a:rPr lang="zh-CN" altLang="en-US" sz="3200" dirty="0" smtClean="0">
                <a:solidFill>
                  <a:srgbClr val="0070C0"/>
                </a:solidFill>
                <a:latin typeface="华文隶书" panose="02010800040101010101" pitchFamily="2" charset="-122"/>
                <a:ea typeface="华文隶书" panose="02010800040101010101" pitchFamily="2" charset="-122"/>
              </a:rPr>
              <a:t>一、系统简介</a:t>
            </a:r>
            <a:endParaRPr lang="zh-CN" altLang="en-US" sz="3200" dirty="0">
              <a:solidFill>
                <a:srgbClr val="0070C0"/>
              </a:solidFill>
              <a:latin typeface="华文隶书" panose="02010800040101010101" pitchFamily="2" charset="-122"/>
              <a:ea typeface="华文隶书" panose="02010800040101010101" pitchFamily="2" charset="-122"/>
            </a:endParaRPr>
          </a:p>
        </p:txBody>
      </p:sp>
      <p:sp>
        <p:nvSpPr>
          <p:cNvPr id="11" name="Rectangle 19"/>
          <p:cNvSpPr>
            <a:spLocks noChangeArrowheads="1"/>
          </p:cNvSpPr>
          <p:nvPr/>
        </p:nvSpPr>
        <p:spPr bwMode="auto">
          <a:xfrm>
            <a:off x="747871" y="3019953"/>
            <a:ext cx="7850187"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txBody>
          <a:bodyPr wrap="square">
            <a:spAutoFit/>
          </a:bodyPr>
          <a:lstStyle/>
          <a:p>
            <a:r>
              <a:rPr lang="zh-CN" altLang="en-US" sz="3200" dirty="0">
                <a:solidFill>
                  <a:srgbClr val="0070C0"/>
                </a:solidFill>
                <a:latin typeface="华文隶书" panose="02010800040101010101" pitchFamily="2" charset="-122"/>
                <a:ea typeface="华文隶书" panose="02010800040101010101" pitchFamily="2" charset="-122"/>
              </a:rPr>
              <a:t>二</a:t>
            </a:r>
            <a:r>
              <a:rPr lang="zh-CN" altLang="en-US" sz="3200" dirty="0" smtClean="0">
                <a:solidFill>
                  <a:srgbClr val="0070C0"/>
                </a:solidFill>
                <a:latin typeface="华文隶书" panose="02010800040101010101" pitchFamily="2" charset="-122"/>
                <a:ea typeface="华文隶书" panose="02010800040101010101" pitchFamily="2" charset="-122"/>
              </a:rPr>
              <a:t>、环境部署</a:t>
            </a:r>
            <a:endParaRPr lang="zh-CN" altLang="en-US" sz="3200" dirty="0">
              <a:solidFill>
                <a:srgbClr val="0070C0"/>
              </a:solidFill>
              <a:latin typeface="华文隶书" panose="02010800040101010101" pitchFamily="2" charset="-122"/>
              <a:ea typeface="华文隶书" panose="02010800040101010101" pitchFamily="2" charset="-122"/>
            </a:endParaRPr>
          </a:p>
        </p:txBody>
      </p:sp>
      <p:sp>
        <p:nvSpPr>
          <p:cNvPr id="12" name="Rectangle 19"/>
          <p:cNvSpPr>
            <a:spLocks noChangeArrowheads="1"/>
          </p:cNvSpPr>
          <p:nvPr/>
        </p:nvSpPr>
        <p:spPr bwMode="auto">
          <a:xfrm>
            <a:off x="747871" y="4051599"/>
            <a:ext cx="7850187"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txBody>
          <a:bodyPr wrap="square">
            <a:spAutoFit/>
          </a:bodyPr>
          <a:lstStyle/>
          <a:p>
            <a:r>
              <a:rPr lang="zh-CN" altLang="en-US" sz="3200" dirty="0" smtClean="0">
                <a:solidFill>
                  <a:srgbClr val="0070C0"/>
                </a:solidFill>
                <a:latin typeface="华文隶书" panose="02010800040101010101" pitchFamily="2" charset="-122"/>
                <a:ea typeface="华文隶书" panose="02010800040101010101" pitchFamily="2" charset="-122"/>
              </a:rPr>
              <a:t>三、系统登录</a:t>
            </a:r>
            <a:endParaRPr lang="en-US" altLang="zh-CN" sz="3200" dirty="0" smtClean="0">
              <a:solidFill>
                <a:srgbClr val="0070C0"/>
              </a:solidFill>
              <a:latin typeface="华文隶书" panose="02010800040101010101" pitchFamily="2" charset="-122"/>
              <a:ea typeface="华文隶书" panose="02010800040101010101" pitchFamily="2" charset="-122"/>
            </a:endParaRPr>
          </a:p>
        </p:txBody>
      </p:sp>
    </p:spTree>
    <p:extLst>
      <p:ext uri="{BB962C8B-B14F-4D97-AF65-F5344CB8AC3E}">
        <p14:creationId xmlns:p14="http://schemas.microsoft.com/office/powerpoint/2010/main" xmlns="" val="2939679012"/>
      </p:ext>
    </p:extLst>
  </p:cSld>
  <p:clrMapOvr>
    <a:masterClrMapping/>
  </p:clrMapOvr>
  <p:transition advTm="34"/>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7" name="Text Box 15"/>
          <p:cNvSpPr txBox="1">
            <a:spLocks noChangeArrowheads="1"/>
          </p:cNvSpPr>
          <p:nvPr/>
        </p:nvSpPr>
        <p:spPr bwMode="auto">
          <a:xfrm>
            <a:off x="480567" y="2264742"/>
            <a:ext cx="842486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00000"/>
              </a:lnSpc>
              <a:spcBef>
                <a:spcPct val="50000"/>
              </a:spcBef>
              <a:buClrTx/>
              <a:buFontTx/>
              <a:buNone/>
            </a:pPr>
            <a:endParaRPr lang="zh-CN" altLang="zh-CN" sz="1800">
              <a:solidFill>
                <a:schemeClr val="tx1"/>
              </a:solidFill>
              <a:latin typeface="Verdana" panose="020B0604030504040204" pitchFamily="34" charset="0"/>
              <a:ea typeface="宋体" panose="02010600030101010101" pitchFamily="2" charset="-122"/>
            </a:endParaRPr>
          </a:p>
        </p:txBody>
      </p:sp>
      <p:sp>
        <p:nvSpPr>
          <p:cNvPr id="2" name="文本框 1"/>
          <p:cNvSpPr txBox="1"/>
          <p:nvPr/>
        </p:nvSpPr>
        <p:spPr>
          <a:xfrm>
            <a:off x="145773" y="70447"/>
            <a:ext cx="4612839" cy="646331"/>
          </a:xfrm>
          <a:prstGeom prst="rect">
            <a:avLst/>
          </a:prstGeom>
          <a:noFill/>
        </p:spPr>
        <p:txBody>
          <a:bodyPr wrap="square" rtlCol="0">
            <a:spAutoFit/>
          </a:bodyPr>
          <a:lstStyle/>
          <a:p>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三</a:t>
            </a:r>
            <a:r>
              <a:rPr lang="en-US" altLang="zh-CN"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a:t>
            </a:r>
            <a:r>
              <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系统</a:t>
            </a:r>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登录</a:t>
            </a:r>
            <a:endPar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3802" y="2264742"/>
            <a:ext cx="8840198" cy="3928096"/>
          </a:xfrm>
          <a:prstGeom prst="rect">
            <a:avLst/>
          </a:prstGeom>
        </p:spPr>
      </p:pic>
      <p:sp>
        <p:nvSpPr>
          <p:cNvPr id="3" name="圆角矩形 2"/>
          <p:cNvSpPr/>
          <p:nvPr/>
        </p:nvSpPr>
        <p:spPr>
          <a:xfrm>
            <a:off x="1774793" y="4509812"/>
            <a:ext cx="2213113" cy="39756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008713" y="1249079"/>
            <a:ext cx="7499798" cy="1015663"/>
          </a:xfrm>
          <a:prstGeom prst="rect">
            <a:avLst/>
          </a:prstGeom>
          <a:noFill/>
          <a:ln>
            <a:noFill/>
          </a:ln>
          <a:effectLst/>
        </p:spPr>
        <p:txBody>
          <a:bodyPr wrap="square">
            <a:spAutoFit/>
          </a:bodyPr>
          <a:lstStyle>
            <a:defPPr>
              <a:defRPr lang="zh-CN"/>
            </a:defPPr>
            <a:lvl1pPr>
              <a:lnSpc>
                <a:spcPct val="150000"/>
              </a:lnSpc>
              <a:defRPr sz="2800">
                <a:solidFill>
                  <a:schemeClr val="accent1">
                    <a:lumMod val="50000"/>
                  </a:schemeClr>
                </a:solidFill>
                <a:latin typeface="黑体" panose="02010609060101010101" pitchFamily="49" charset="-122"/>
                <a:ea typeface="黑体" panose="02010609060101010101" pitchFamily="49" charset="-122"/>
              </a:defRPr>
            </a:lvl1pPr>
          </a:lstStyle>
          <a:p>
            <a:r>
              <a:rPr lang="zh-CN" altLang="en-US" sz="2000" dirty="0" smtClean="0"/>
              <a:t>选择工作在北京</a:t>
            </a:r>
            <a:r>
              <a:rPr lang="en-US" altLang="zh-CN" sz="2000" dirty="0" smtClean="0"/>
              <a:t>—</a:t>
            </a:r>
            <a:r>
              <a:rPr lang="zh-CN" altLang="en-US" sz="2000" dirty="0" smtClean="0"/>
              <a:t>工作申请，进入工作申请页面。选择“外国人和台港澳人员证件办理系统”进入系统登录页面。</a:t>
            </a:r>
            <a:endParaRPr lang="zh-CN" altLang="en-US" sz="2000" u="sng" dirty="0"/>
          </a:p>
        </p:txBody>
      </p:sp>
    </p:spTree>
    <p:extLst>
      <p:ext uri="{BB962C8B-B14F-4D97-AF65-F5344CB8AC3E}">
        <p14:creationId xmlns:p14="http://schemas.microsoft.com/office/powerpoint/2010/main" xmlns="" val="200319239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7" name="Text Box 15"/>
          <p:cNvSpPr txBox="1">
            <a:spLocks noChangeArrowheads="1"/>
          </p:cNvSpPr>
          <p:nvPr/>
        </p:nvSpPr>
        <p:spPr bwMode="auto">
          <a:xfrm>
            <a:off x="468313" y="1916113"/>
            <a:ext cx="842486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00000"/>
              </a:lnSpc>
              <a:spcBef>
                <a:spcPct val="50000"/>
              </a:spcBef>
              <a:buClrTx/>
              <a:buFontTx/>
              <a:buNone/>
            </a:pPr>
            <a:endParaRPr lang="zh-CN" altLang="zh-CN" sz="1800">
              <a:solidFill>
                <a:schemeClr val="tx1"/>
              </a:solidFill>
              <a:latin typeface="Verdana" panose="020B0604030504040204" pitchFamily="34" charset="0"/>
              <a:ea typeface="宋体" panose="02010600030101010101" pitchFamily="2" charset="-122"/>
            </a:endParaRPr>
          </a:p>
        </p:txBody>
      </p:sp>
      <p:sp>
        <p:nvSpPr>
          <p:cNvPr id="2" name="文本框 1"/>
          <p:cNvSpPr txBox="1"/>
          <p:nvPr/>
        </p:nvSpPr>
        <p:spPr>
          <a:xfrm>
            <a:off x="145773" y="70447"/>
            <a:ext cx="4612839" cy="646331"/>
          </a:xfrm>
          <a:prstGeom prst="rect">
            <a:avLst/>
          </a:prstGeom>
          <a:noFill/>
        </p:spPr>
        <p:txBody>
          <a:bodyPr wrap="square" rtlCol="0">
            <a:spAutoFit/>
          </a:bodyPr>
          <a:lstStyle/>
          <a:p>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三</a:t>
            </a:r>
            <a:r>
              <a:rPr lang="en-US" altLang="zh-CN"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a:t>
            </a:r>
            <a:r>
              <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系统</a:t>
            </a:r>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登录</a:t>
            </a:r>
            <a:endPar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5267" y="2664627"/>
            <a:ext cx="8686690" cy="4080593"/>
          </a:xfrm>
          <a:prstGeom prst="rect">
            <a:avLst/>
          </a:prstGeom>
        </p:spPr>
      </p:pic>
      <p:sp>
        <p:nvSpPr>
          <p:cNvPr id="3" name="圆角矩形 2"/>
          <p:cNvSpPr/>
          <p:nvPr/>
        </p:nvSpPr>
        <p:spPr>
          <a:xfrm>
            <a:off x="6904383" y="3710608"/>
            <a:ext cx="781878" cy="45743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37399" y="1108199"/>
            <a:ext cx="8686690" cy="1615827"/>
          </a:xfrm>
          <a:prstGeom prst="rect">
            <a:avLst/>
          </a:prstGeom>
          <a:noFill/>
        </p:spPr>
        <p:txBody>
          <a:bodyPr wrap="square" rtlCol="0">
            <a:spAutoFit/>
          </a:bodyPr>
          <a:lstStyle/>
          <a:p>
            <a:pPr lvl="1">
              <a:lnSpc>
                <a:spcPct val="150000"/>
              </a:lnSpc>
            </a:pPr>
            <a:r>
              <a:rPr lang="zh-CN" altLang="en-US" sz="2200" dirty="0">
                <a:solidFill>
                  <a:schemeClr val="accent1"/>
                </a:solidFill>
                <a:latin typeface="微软雅黑" panose="020B0503020204020204" pitchFamily="34" charset="-122"/>
                <a:ea typeface="微软雅黑" panose="020B0503020204020204" pitchFamily="34" charset="-122"/>
              </a:rPr>
              <a:t>插入数字证书</a:t>
            </a:r>
            <a:r>
              <a:rPr lang="zh-CN" altLang="en-US" sz="2200" dirty="0" smtClean="0">
                <a:solidFill>
                  <a:schemeClr val="accent1"/>
                </a:solidFill>
                <a:latin typeface="微软雅黑" panose="020B0503020204020204" pitchFamily="34" charset="-122"/>
                <a:ea typeface="微软雅黑" panose="020B0503020204020204" pitchFamily="34" charset="-122"/>
              </a:rPr>
              <a:t>，选择</a:t>
            </a:r>
            <a:r>
              <a:rPr lang="zh-CN" altLang="en-US" sz="2200" dirty="0">
                <a:solidFill>
                  <a:schemeClr val="accent1"/>
                </a:solidFill>
                <a:latin typeface="微软雅黑" panose="020B0503020204020204" pitchFamily="34" charset="-122"/>
                <a:ea typeface="微软雅黑" panose="020B0503020204020204" pitchFamily="34" charset="-122"/>
              </a:rPr>
              <a:t>企业用户，账号处会显示插入的数字证书所属单位名称，输入密码（默认为密码卡上密码），输入验证码点击登录即可。</a:t>
            </a:r>
          </a:p>
        </p:txBody>
      </p:sp>
    </p:spTree>
    <p:extLst>
      <p:ext uri="{BB962C8B-B14F-4D97-AF65-F5344CB8AC3E}">
        <p14:creationId xmlns:p14="http://schemas.microsoft.com/office/powerpoint/2010/main" xmlns="" val="85999414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7" name="Text Box 15"/>
          <p:cNvSpPr txBox="1">
            <a:spLocks noChangeArrowheads="1"/>
          </p:cNvSpPr>
          <p:nvPr/>
        </p:nvSpPr>
        <p:spPr bwMode="auto">
          <a:xfrm>
            <a:off x="468313" y="1916113"/>
            <a:ext cx="842486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00000"/>
              </a:lnSpc>
              <a:spcBef>
                <a:spcPct val="50000"/>
              </a:spcBef>
              <a:buClrTx/>
              <a:buFontTx/>
              <a:buNone/>
            </a:pPr>
            <a:endParaRPr lang="zh-CN" altLang="zh-CN" sz="1800">
              <a:solidFill>
                <a:schemeClr val="tx1"/>
              </a:solidFill>
              <a:latin typeface="Verdana" panose="020B0604030504040204" pitchFamily="34" charset="0"/>
              <a:ea typeface="宋体" panose="02010600030101010101" pitchFamily="2" charset="-122"/>
            </a:endParaRPr>
          </a:p>
        </p:txBody>
      </p:sp>
      <p:sp>
        <p:nvSpPr>
          <p:cNvPr id="2" name="文本框 1"/>
          <p:cNvSpPr txBox="1"/>
          <p:nvPr/>
        </p:nvSpPr>
        <p:spPr>
          <a:xfrm>
            <a:off x="145773" y="70447"/>
            <a:ext cx="4612839" cy="646331"/>
          </a:xfrm>
          <a:prstGeom prst="rect">
            <a:avLst/>
          </a:prstGeom>
          <a:noFill/>
        </p:spPr>
        <p:txBody>
          <a:bodyPr wrap="square" rtlCol="0">
            <a:spAutoFit/>
          </a:bodyPr>
          <a:lstStyle/>
          <a:p>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三</a:t>
            </a:r>
            <a:r>
              <a:rPr lang="en-US" altLang="zh-CN"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a:t>
            </a:r>
            <a:r>
              <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系统</a:t>
            </a:r>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登录</a:t>
            </a:r>
            <a:endPar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endParaRPr>
          </a:p>
        </p:txBody>
      </p:sp>
      <p:sp>
        <p:nvSpPr>
          <p:cNvPr id="6" name="文本框 5"/>
          <p:cNvSpPr txBox="1"/>
          <p:nvPr/>
        </p:nvSpPr>
        <p:spPr>
          <a:xfrm>
            <a:off x="415267" y="722867"/>
            <a:ext cx="8686690" cy="1615827"/>
          </a:xfrm>
          <a:prstGeom prst="rect">
            <a:avLst/>
          </a:prstGeom>
          <a:noFill/>
        </p:spPr>
        <p:txBody>
          <a:bodyPr wrap="square" rtlCol="0">
            <a:spAutoFit/>
          </a:bodyPr>
          <a:lstStyle/>
          <a:p>
            <a:pPr lvl="1">
              <a:lnSpc>
                <a:spcPct val="150000"/>
              </a:lnSpc>
            </a:pPr>
            <a:r>
              <a:rPr lang="en-US" altLang="zh-CN" sz="2200" dirty="0" smtClean="0">
                <a:solidFill>
                  <a:schemeClr val="accent1"/>
                </a:solidFill>
                <a:latin typeface="微软雅黑" panose="020B0503020204020204" pitchFamily="34" charset="-122"/>
                <a:ea typeface="微软雅黑" panose="020B0503020204020204" pitchFamily="34" charset="-122"/>
              </a:rPr>
              <a:t>	</a:t>
            </a:r>
            <a:r>
              <a:rPr lang="zh-CN" altLang="en-US" sz="2200" dirty="0" smtClean="0">
                <a:solidFill>
                  <a:schemeClr val="accent1"/>
                </a:solidFill>
                <a:latin typeface="微软雅黑" panose="020B0503020204020204" pitchFamily="34" charset="-122"/>
                <a:ea typeface="微软雅黑" panose="020B0503020204020204" pitchFamily="34" charset="-122"/>
              </a:rPr>
              <a:t>首次登录系统的单位需要进行注册。输入登录密码、单位名称组织机构代码等进行注册，单位名称和组织机构代码录入错误不能注册成功。统一社会信用码请输入</a:t>
            </a:r>
            <a:r>
              <a:rPr lang="en-US" altLang="zh-CN" sz="2200" dirty="0" smtClean="0">
                <a:solidFill>
                  <a:schemeClr val="accent1"/>
                </a:solidFill>
                <a:latin typeface="微软雅黑" panose="020B0503020204020204" pitchFamily="34" charset="-122"/>
                <a:ea typeface="微软雅黑" panose="020B0503020204020204" pitchFamily="34" charset="-122"/>
              </a:rPr>
              <a:t>8-16</a:t>
            </a:r>
            <a:r>
              <a:rPr lang="zh-CN" altLang="en-US" sz="2200" dirty="0" smtClean="0">
                <a:solidFill>
                  <a:schemeClr val="accent1"/>
                </a:solidFill>
                <a:latin typeface="微软雅黑" panose="020B0503020204020204" pitchFamily="34" charset="-122"/>
                <a:ea typeface="微软雅黑" panose="020B0503020204020204" pitchFamily="34" charset="-122"/>
              </a:rPr>
              <a:t>位做为组织机构代码。</a:t>
            </a:r>
            <a:endParaRPr lang="zh-CN" altLang="en-US" sz="2200" dirty="0">
              <a:solidFill>
                <a:schemeClr val="accent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7399" y="2282825"/>
            <a:ext cx="8686690" cy="4080593"/>
          </a:xfrm>
          <a:prstGeom prst="rect">
            <a:avLst/>
          </a:prstGeom>
        </p:spPr>
      </p:pic>
      <p:sp>
        <p:nvSpPr>
          <p:cNvPr id="5" name="圆角矩形 4"/>
          <p:cNvSpPr/>
          <p:nvPr/>
        </p:nvSpPr>
        <p:spPr>
          <a:xfrm>
            <a:off x="6096000" y="5380381"/>
            <a:ext cx="569844" cy="3445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8313" y="2532542"/>
            <a:ext cx="4898817" cy="4197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7804563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7" name="Text Box 15"/>
          <p:cNvSpPr txBox="1">
            <a:spLocks noChangeArrowheads="1"/>
          </p:cNvSpPr>
          <p:nvPr/>
        </p:nvSpPr>
        <p:spPr bwMode="auto">
          <a:xfrm>
            <a:off x="468313" y="1916113"/>
            <a:ext cx="842486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00000"/>
              </a:lnSpc>
              <a:spcBef>
                <a:spcPct val="50000"/>
              </a:spcBef>
              <a:buClrTx/>
              <a:buFontTx/>
              <a:buNone/>
            </a:pPr>
            <a:endParaRPr lang="zh-CN" altLang="zh-CN" sz="1800">
              <a:solidFill>
                <a:schemeClr val="tx1"/>
              </a:solidFill>
              <a:latin typeface="Verdana" panose="020B0604030504040204" pitchFamily="34" charset="0"/>
              <a:ea typeface="宋体" panose="02010600030101010101" pitchFamily="2" charset="-122"/>
            </a:endParaRPr>
          </a:p>
        </p:txBody>
      </p:sp>
      <p:sp>
        <p:nvSpPr>
          <p:cNvPr id="2" name="文本框 1"/>
          <p:cNvSpPr txBox="1"/>
          <p:nvPr/>
        </p:nvSpPr>
        <p:spPr>
          <a:xfrm>
            <a:off x="145773" y="70447"/>
            <a:ext cx="4612839" cy="646331"/>
          </a:xfrm>
          <a:prstGeom prst="rect">
            <a:avLst/>
          </a:prstGeom>
          <a:noFill/>
        </p:spPr>
        <p:txBody>
          <a:bodyPr wrap="square" rtlCol="0">
            <a:spAutoFit/>
          </a:bodyPr>
          <a:lstStyle/>
          <a:p>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三</a:t>
            </a:r>
            <a:r>
              <a:rPr lang="en-US" altLang="zh-CN"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a:t>
            </a:r>
            <a:r>
              <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系统</a:t>
            </a:r>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登录</a:t>
            </a:r>
            <a:endPar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endParaRPr>
          </a:p>
        </p:txBody>
      </p:sp>
      <p:sp>
        <p:nvSpPr>
          <p:cNvPr id="6" name="文本框 5"/>
          <p:cNvSpPr txBox="1"/>
          <p:nvPr/>
        </p:nvSpPr>
        <p:spPr>
          <a:xfrm>
            <a:off x="206485" y="1199945"/>
            <a:ext cx="8686690" cy="540341"/>
          </a:xfrm>
          <a:prstGeom prst="rect">
            <a:avLst/>
          </a:prstGeom>
          <a:noFill/>
        </p:spPr>
        <p:txBody>
          <a:bodyPr wrap="square" rtlCol="0">
            <a:spAutoFit/>
          </a:bodyPr>
          <a:lstStyle/>
          <a:p>
            <a:pPr lvl="1">
              <a:lnSpc>
                <a:spcPct val="150000"/>
              </a:lnSpc>
            </a:pPr>
            <a:r>
              <a:rPr lang="en-US" altLang="zh-CN" sz="2200" dirty="0" smtClean="0">
                <a:solidFill>
                  <a:schemeClr val="accent1"/>
                </a:solidFill>
                <a:latin typeface="微软雅黑" panose="020B0503020204020204" pitchFamily="34" charset="-122"/>
                <a:ea typeface="微软雅黑" panose="020B0503020204020204" pitchFamily="34" charset="-122"/>
              </a:rPr>
              <a:t>	</a:t>
            </a:r>
            <a:r>
              <a:rPr lang="zh-CN" altLang="en-US" sz="2200" dirty="0" smtClean="0">
                <a:solidFill>
                  <a:schemeClr val="accent1"/>
                </a:solidFill>
                <a:latin typeface="微软雅黑" panose="020B0503020204020204" pitchFamily="34" charset="-122"/>
                <a:ea typeface="微软雅黑" panose="020B0503020204020204" pitchFamily="34" charset="-122"/>
              </a:rPr>
              <a:t>注册成功后，再次输入密码，点击登录，进入系统首页面。</a:t>
            </a:r>
            <a:endParaRPr lang="zh-CN" altLang="en-US" sz="2200" dirty="0">
              <a:solidFill>
                <a:schemeClr val="accent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454734" y="1916113"/>
            <a:ext cx="8438441" cy="4620757"/>
          </a:xfrm>
          <a:prstGeom prst="rect">
            <a:avLst/>
          </a:prstGeom>
        </p:spPr>
      </p:pic>
    </p:spTree>
    <p:extLst>
      <p:ext uri="{BB962C8B-B14F-4D97-AF65-F5344CB8AC3E}">
        <p14:creationId xmlns:p14="http://schemas.microsoft.com/office/powerpoint/2010/main" xmlns="" val="360975249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7" name="Text Box 15"/>
          <p:cNvSpPr txBox="1">
            <a:spLocks noChangeArrowheads="1"/>
          </p:cNvSpPr>
          <p:nvPr/>
        </p:nvSpPr>
        <p:spPr bwMode="auto">
          <a:xfrm>
            <a:off x="468313" y="1916113"/>
            <a:ext cx="842486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00000"/>
              </a:lnSpc>
              <a:spcBef>
                <a:spcPct val="50000"/>
              </a:spcBef>
              <a:buClrTx/>
              <a:buFontTx/>
              <a:buNone/>
            </a:pPr>
            <a:endParaRPr lang="zh-CN" altLang="zh-CN" sz="1800">
              <a:solidFill>
                <a:schemeClr val="tx1"/>
              </a:solidFill>
              <a:latin typeface="Verdana" panose="020B0604030504040204" pitchFamily="34" charset="0"/>
              <a:ea typeface="宋体" panose="02010600030101010101" pitchFamily="2" charset="-122"/>
            </a:endParaRPr>
          </a:p>
        </p:txBody>
      </p:sp>
      <p:sp>
        <p:nvSpPr>
          <p:cNvPr id="2" name="文本框 1"/>
          <p:cNvSpPr txBox="1"/>
          <p:nvPr/>
        </p:nvSpPr>
        <p:spPr>
          <a:xfrm>
            <a:off x="357809" y="1269782"/>
            <a:ext cx="5367130" cy="646331"/>
          </a:xfrm>
          <a:prstGeom prst="rect">
            <a:avLst/>
          </a:prstGeom>
          <a:noFill/>
        </p:spPr>
        <p:txBody>
          <a:bodyPr wrap="square" rtlCol="0">
            <a:spAutoFit/>
          </a:bodyPr>
          <a:lstStyle/>
          <a:p>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联系方式：</a:t>
            </a:r>
            <a:endPar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endParaRPr>
          </a:p>
        </p:txBody>
      </p:sp>
      <p:sp>
        <p:nvSpPr>
          <p:cNvPr id="4" name="文本框 3"/>
          <p:cNvSpPr txBox="1"/>
          <p:nvPr/>
        </p:nvSpPr>
        <p:spPr>
          <a:xfrm>
            <a:off x="923758" y="1222740"/>
            <a:ext cx="7767321" cy="4801314"/>
          </a:xfrm>
          <a:prstGeom prst="rect">
            <a:avLst/>
          </a:prstGeom>
          <a:noFill/>
        </p:spPr>
        <p:txBody>
          <a:bodyPr wrap="square" rtlCol="0">
            <a:spAutoFit/>
          </a:bodyPr>
          <a:lstStyle/>
          <a:p>
            <a:pPr>
              <a:lnSpc>
                <a:spcPct val="150000"/>
              </a:lnSpc>
            </a:pPr>
            <a:endParaRPr lang="en-US" altLang="zh-CN" sz="2800" dirty="0" smtClean="0">
              <a:solidFill>
                <a:schemeClr val="accent1"/>
              </a:solidFill>
              <a:latin typeface="微软雅黑" panose="020B0503020204020204" pitchFamily="34" charset="-122"/>
              <a:ea typeface="微软雅黑" panose="020B0503020204020204" pitchFamily="34" charset="-122"/>
            </a:endParaRPr>
          </a:p>
          <a:p>
            <a:pPr algn="ctr">
              <a:lnSpc>
                <a:spcPct val="150000"/>
              </a:lnSpc>
            </a:pPr>
            <a:r>
              <a:rPr lang="zh-CN" altLang="en-US" sz="2800" dirty="0" smtClean="0">
                <a:solidFill>
                  <a:schemeClr val="accent1"/>
                </a:solidFill>
                <a:latin typeface="微软雅黑" panose="020B0503020204020204" pitchFamily="34" charset="-122"/>
                <a:ea typeface="微软雅黑" panose="020B0503020204020204" pitchFamily="34" charset="-122"/>
              </a:rPr>
              <a:t>北京市外国专家局信息系统技术支持电话</a:t>
            </a:r>
            <a:endParaRPr lang="en-US" altLang="zh-CN" sz="2800" dirty="0" smtClean="0">
              <a:solidFill>
                <a:schemeClr val="accent1"/>
              </a:solidFill>
              <a:latin typeface="微软雅黑" panose="020B0503020204020204" pitchFamily="34" charset="-122"/>
              <a:ea typeface="微软雅黑" panose="020B0503020204020204" pitchFamily="34" charset="-122"/>
            </a:endParaRPr>
          </a:p>
          <a:p>
            <a:pPr algn="ctr">
              <a:lnSpc>
                <a:spcPct val="150000"/>
              </a:lnSpc>
            </a:pPr>
            <a:r>
              <a:rPr lang="en-US" altLang="zh-CN" sz="2800" dirty="0" smtClean="0">
                <a:solidFill>
                  <a:schemeClr val="accent1"/>
                </a:solidFill>
                <a:latin typeface="微软雅黑" panose="020B0503020204020204" pitchFamily="34" charset="-122"/>
                <a:ea typeface="微软雅黑" panose="020B0503020204020204" pitchFamily="34" charset="-122"/>
              </a:rPr>
              <a:t>010-63167725</a:t>
            </a:r>
            <a:endParaRPr lang="en-US" altLang="zh-CN" sz="2800" dirty="0">
              <a:solidFill>
                <a:schemeClr val="accent1"/>
              </a:solidFill>
              <a:latin typeface="微软雅黑" panose="020B0503020204020204" pitchFamily="34" charset="-122"/>
              <a:ea typeface="微软雅黑" panose="020B0503020204020204" pitchFamily="34" charset="-122"/>
            </a:endParaRPr>
          </a:p>
          <a:p>
            <a:pPr algn="ctr">
              <a:lnSpc>
                <a:spcPct val="150000"/>
              </a:lnSpc>
            </a:pPr>
            <a:endParaRPr lang="en-US" altLang="zh-CN" sz="2800" dirty="0" smtClean="0">
              <a:solidFill>
                <a:schemeClr val="accent1"/>
              </a:solidFill>
              <a:latin typeface="微软雅黑" panose="020B0503020204020204" pitchFamily="34" charset="-122"/>
              <a:ea typeface="微软雅黑" panose="020B0503020204020204" pitchFamily="34" charset="-122"/>
            </a:endParaRPr>
          </a:p>
          <a:p>
            <a:pPr algn="ctr">
              <a:lnSpc>
                <a:spcPct val="150000"/>
              </a:lnSpc>
            </a:pPr>
            <a:r>
              <a:rPr lang="zh-CN" altLang="en-US" sz="2800" dirty="0" smtClean="0">
                <a:solidFill>
                  <a:schemeClr val="accent1"/>
                </a:solidFill>
                <a:latin typeface="微软雅黑" panose="020B0503020204020204" pitchFamily="34" charset="-122"/>
                <a:ea typeface="微软雅黑" panose="020B0503020204020204" pitchFamily="34" charset="-122"/>
              </a:rPr>
              <a:t>数字</a:t>
            </a:r>
            <a:r>
              <a:rPr lang="zh-CN" altLang="en-US" sz="2800" dirty="0">
                <a:solidFill>
                  <a:schemeClr val="accent1"/>
                </a:solidFill>
                <a:latin typeface="微软雅黑" panose="020B0503020204020204" pitchFamily="34" charset="-122"/>
                <a:ea typeface="微软雅黑" panose="020B0503020204020204" pitchFamily="34" charset="-122"/>
              </a:rPr>
              <a:t>证书咨询电话</a:t>
            </a:r>
            <a:endParaRPr lang="en-US" altLang="zh-CN" sz="2800" dirty="0">
              <a:solidFill>
                <a:schemeClr val="accent1"/>
              </a:solidFill>
              <a:latin typeface="微软雅黑" panose="020B0503020204020204" pitchFamily="34" charset="-122"/>
              <a:ea typeface="微软雅黑" panose="020B0503020204020204" pitchFamily="34" charset="-122"/>
            </a:endParaRPr>
          </a:p>
          <a:p>
            <a:pPr algn="ctr">
              <a:lnSpc>
                <a:spcPct val="150000"/>
              </a:lnSpc>
            </a:pPr>
            <a:r>
              <a:rPr lang="en-US" altLang="zh-CN" sz="2800" dirty="0">
                <a:solidFill>
                  <a:schemeClr val="accent1"/>
                </a:solidFill>
                <a:latin typeface="微软雅黑" panose="020B0503020204020204" pitchFamily="34" charset="-122"/>
                <a:ea typeface="微软雅黑" panose="020B0503020204020204" pitchFamily="34" charset="-122"/>
              </a:rPr>
              <a:t>010-63167978</a:t>
            </a:r>
          </a:p>
          <a:p>
            <a:pPr algn="ctr">
              <a:lnSpc>
                <a:spcPct val="150000"/>
              </a:lnSpc>
            </a:pPr>
            <a:endParaRPr lang="en-US" altLang="zh-CN" sz="3600" dirty="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45687019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7" name="Text Box 15"/>
          <p:cNvSpPr txBox="1">
            <a:spLocks noChangeArrowheads="1"/>
          </p:cNvSpPr>
          <p:nvPr/>
        </p:nvSpPr>
        <p:spPr bwMode="auto">
          <a:xfrm>
            <a:off x="468313" y="1916113"/>
            <a:ext cx="842486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00000"/>
              </a:lnSpc>
              <a:spcBef>
                <a:spcPct val="50000"/>
              </a:spcBef>
              <a:buClrTx/>
              <a:buFontTx/>
              <a:buNone/>
            </a:pPr>
            <a:endParaRPr lang="zh-CN" altLang="zh-CN" sz="1800">
              <a:solidFill>
                <a:schemeClr val="tx1"/>
              </a:solidFill>
              <a:latin typeface="Verdana" panose="020B0604030504040204" pitchFamily="34" charset="0"/>
              <a:ea typeface="宋体" panose="02010600030101010101" pitchFamily="2" charset="-122"/>
            </a:endParaRPr>
          </a:p>
        </p:txBody>
      </p:sp>
      <p:sp>
        <p:nvSpPr>
          <p:cNvPr id="8211" name="Rectangle 19"/>
          <p:cNvSpPr>
            <a:spLocks noChangeArrowheads="1"/>
          </p:cNvSpPr>
          <p:nvPr/>
        </p:nvSpPr>
        <p:spPr bwMode="auto">
          <a:xfrm>
            <a:off x="1036385" y="1261016"/>
            <a:ext cx="7444454" cy="738664"/>
          </a:xfrm>
          <a:prstGeom prst="rect">
            <a:avLst/>
          </a:prstGeom>
          <a:noFill/>
          <a:ln>
            <a:noFill/>
          </a:ln>
          <a:effectLst/>
          <a:extLst/>
        </p:spPr>
        <p:txBody>
          <a:bodyPr wrap="square">
            <a:spAutoFit/>
          </a:bodyPr>
          <a:lstStyle/>
          <a:p>
            <a:pPr>
              <a:lnSpc>
                <a:spcPct val="150000"/>
              </a:lnSpc>
            </a:pPr>
            <a:r>
              <a:rPr lang="en-US" altLang="zh-CN" sz="2800" dirty="0">
                <a:solidFill>
                  <a:schemeClr val="accent1">
                    <a:lumMod val="50000"/>
                  </a:schemeClr>
                </a:solidFill>
                <a:latin typeface="黑体" panose="02010609060101010101" pitchFamily="49" charset="-122"/>
                <a:ea typeface="黑体" panose="02010609060101010101" pitchFamily="49" charset="-122"/>
              </a:rPr>
              <a:t>	</a:t>
            </a:r>
            <a:endParaRPr lang="en-US" altLang="zh-CN" sz="2800" dirty="0" smtClean="0">
              <a:solidFill>
                <a:schemeClr val="accent1">
                  <a:lumMod val="50000"/>
                </a:schemeClr>
              </a:solidFill>
              <a:latin typeface="黑体" panose="02010609060101010101" pitchFamily="49" charset="-122"/>
              <a:ea typeface="黑体" panose="02010609060101010101" pitchFamily="49" charset="-122"/>
            </a:endParaRPr>
          </a:p>
        </p:txBody>
      </p:sp>
      <p:sp>
        <p:nvSpPr>
          <p:cNvPr id="2" name="文本框 1"/>
          <p:cNvSpPr txBox="1"/>
          <p:nvPr/>
        </p:nvSpPr>
        <p:spPr>
          <a:xfrm>
            <a:off x="145773" y="70447"/>
            <a:ext cx="4612839" cy="646331"/>
          </a:xfrm>
          <a:prstGeom prst="rect">
            <a:avLst/>
          </a:prstGeom>
          <a:noFill/>
        </p:spPr>
        <p:txBody>
          <a:bodyPr wrap="square" rtlCol="0">
            <a:spAutoFit/>
          </a:bodyPr>
          <a:lstStyle/>
          <a:p>
            <a:r>
              <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一</a:t>
            </a:r>
            <a:r>
              <a:rPr lang="en-US" altLang="zh-CN"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a:t>
            </a:r>
            <a:r>
              <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外专</a:t>
            </a:r>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系统简介</a:t>
            </a:r>
            <a:endPar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endParaRPr>
          </a:p>
        </p:txBody>
      </p:sp>
      <p:sp>
        <p:nvSpPr>
          <p:cNvPr id="3" name="文本框 2"/>
          <p:cNvSpPr txBox="1"/>
          <p:nvPr/>
        </p:nvSpPr>
        <p:spPr>
          <a:xfrm>
            <a:off x="569843" y="1261016"/>
            <a:ext cx="8323332" cy="3416320"/>
          </a:xfrm>
          <a:prstGeom prst="rect">
            <a:avLst/>
          </a:prstGeom>
          <a:noFill/>
          <a:ln>
            <a:noFill/>
          </a:ln>
          <a:effectLst/>
        </p:spPr>
        <p:txBody>
          <a:bodyPr wrap="square">
            <a:spAutoFit/>
          </a:bodyPr>
          <a:lstStyle>
            <a:defPPr>
              <a:defRPr lang="zh-CN"/>
            </a:defPPr>
            <a:lvl1pPr>
              <a:lnSpc>
                <a:spcPct val="150000"/>
              </a:lnSpc>
              <a:defRPr sz="2000">
                <a:solidFill>
                  <a:schemeClr val="accent1">
                    <a:lumMod val="50000"/>
                  </a:schemeClr>
                </a:solidFill>
                <a:latin typeface="黑体" panose="02010609060101010101" pitchFamily="49" charset="-122"/>
                <a:ea typeface="黑体" panose="02010609060101010101" pitchFamily="49" charset="-122"/>
              </a:defRPr>
            </a:lvl1pPr>
          </a:lstStyle>
          <a:p>
            <a:r>
              <a:rPr lang="en-US" altLang="zh-CN" sz="2400" dirty="0" smtClean="0"/>
              <a:t>	</a:t>
            </a:r>
            <a:r>
              <a:rPr lang="zh-CN" altLang="zh-CN" sz="2400" dirty="0" smtClean="0"/>
              <a:t>北京市外国专家局信息系统（以下简称</a:t>
            </a:r>
            <a:r>
              <a:rPr lang="zh-CN" altLang="en-US" sz="2400" dirty="0" smtClean="0"/>
              <a:t>外专</a:t>
            </a:r>
            <a:r>
              <a:rPr lang="zh-CN" altLang="zh-CN" sz="2400" dirty="0" smtClean="0"/>
              <a:t>系统）为北京市外国专家局对外服务、对内办公的综合性信息系统，主要包括单位的</a:t>
            </a:r>
            <a:r>
              <a:rPr lang="zh-CN" altLang="en-US" sz="2400" dirty="0" smtClean="0"/>
              <a:t>备案</a:t>
            </a:r>
            <a:r>
              <a:rPr lang="zh-CN" altLang="zh-CN" sz="2400" dirty="0" smtClean="0"/>
              <a:t>；外国人、外国专家、台港澳人员的就业许可、就业证及专家证的办理；</a:t>
            </a:r>
            <a:endParaRPr lang="en-US" altLang="zh-CN" sz="2400" dirty="0" smtClean="0"/>
          </a:p>
          <a:p>
            <a:r>
              <a:rPr lang="en-US" altLang="zh-CN" sz="2400" dirty="0"/>
              <a:t>	</a:t>
            </a:r>
            <a:r>
              <a:rPr lang="zh-CN" altLang="en-US" sz="2400" dirty="0" smtClean="0"/>
              <a:t>外</a:t>
            </a:r>
            <a:r>
              <a:rPr lang="zh-CN" altLang="en-US" sz="2400" dirty="0"/>
              <a:t>专系统本次</a:t>
            </a:r>
            <a:r>
              <a:rPr lang="zh-CN" altLang="en-US" sz="2400" dirty="0" smtClean="0"/>
              <a:t>开放单位</a:t>
            </a:r>
            <a:r>
              <a:rPr lang="zh-CN" altLang="en-US" sz="2400" dirty="0"/>
              <a:t>的备案，外国人就业许可、就业证，外国人入境短期工作证明，台港澳人员就业证业务</a:t>
            </a:r>
            <a:r>
              <a:rPr lang="zh-CN" altLang="en-US" sz="2400" dirty="0" smtClean="0"/>
              <a:t>。</a:t>
            </a:r>
            <a:endParaRPr lang="zh-CN" altLang="en-US" sz="2400" dirty="0"/>
          </a:p>
        </p:txBody>
      </p:sp>
    </p:spTree>
    <p:extLst>
      <p:ext uri="{BB962C8B-B14F-4D97-AF65-F5344CB8AC3E}">
        <p14:creationId xmlns:p14="http://schemas.microsoft.com/office/powerpoint/2010/main" xmlns="" val="60869095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7" name="Text Box 15"/>
          <p:cNvSpPr txBox="1">
            <a:spLocks noChangeArrowheads="1"/>
          </p:cNvSpPr>
          <p:nvPr/>
        </p:nvSpPr>
        <p:spPr bwMode="auto">
          <a:xfrm>
            <a:off x="468313" y="1916113"/>
            <a:ext cx="842486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00000"/>
              </a:lnSpc>
              <a:spcBef>
                <a:spcPct val="50000"/>
              </a:spcBef>
              <a:buClrTx/>
              <a:buFontTx/>
              <a:buNone/>
            </a:pPr>
            <a:endParaRPr lang="zh-CN" altLang="zh-CN" sz="1800">
              <a:solidFill>
                <a:schemeClr val="tx1"/>
              </a:solidFill>
              <a:latin typeface="Verdana" panose="020B0604030504040204" pitchFamily="34" charset="0"/>
              <a:ea typeface="宋体" panose="02010600030101010101" pitchFamily="2" charset="-122"/>
            </a:endParaRPr>
          </a:p>
        </p:txBody>
      </p:sp>
      <p:sp>
        <p:nvSpPr>
          <p:cNvPr id="8211" name="Rectangle 19"/>
          <p:cNvSpPr>
            <a:spLocks noChangeArrowheads="1"/>
          </p:cNvSpPr>
          <p:nvPr/>
        </p:nvSpPr>
        <p:spPr bwMode="auto">
          <a:xfrm>
            <a:off x="1036385" y="1261016"/>
            <a:ext cx="7444454" cy="738664"/>
          </a:xfrm>
          <a:prstGeom prst="rect">
            <a:avLst/>
          </a:prstGeom>
          <a:noFill/>
          <a:ln>
            <a:noFill/>
          </a:ln>
          <a:effectLst/>
          <a:extLst/>
        </p:spPr>
        <p:txBody>
          <a:bodyPr wrap="square">
            <a:spAutoFit/>
          </a:bodyPr>
          <a:lstStyle/>
          <a:p>
            <a:pPr>
              <a:lnSpc>
                <a:spcPct val="150000"/>
              </a:lnSpc>
            </a:pPr>
            <a:r>
              <a:rPr lang="en-US" altLang="zh-CN" sz="2800" dirty="0">
                <a:solidFill>
                  <a:schemeClr val="accent1">
                    <a:lumMod val="50000"/>
                  </a:schemeClr>
                </a:solidFill>
                <a:latin typeface="黑体" panose="02010609060101010101" pitchFamily="49" charset="-122"/>
                <a:ea typeface="黑体" panose="02010609060101010101" pitchFamily="49" charset="-122"/>
              </a:rPr>
              <a:t>	</a:t>
            </a:r>
            <a:endParaRPr lang="en-US" altLang="zh-CN" sz="2800" dirty="0" smtClean="0">
              <a:solidFill>
                <a:schemeClr val="accent1">
                  <a:lumMod val="50000"/>
                </a:schemeClr>
              </a:solidFill>
              <a:latin typeface="黑体" panose="02010609060101010101" pitchFamily="49" charset="-122"/>
              <a:ea typeface="黑体" panose="02010609060101010101" pitchFamily="49" charset="-122"/>
            </a:endParaRPr>
          </a:p>
        </p:txBody>
      </p:sp>
      <p:sp>
        <p:nvSpPr>
          <p:cNvPr id="2" name="文本框 1"/>
          <p:cNvSpPr txBox="1"/>
          <p:nvPr/>
        </p:nvSpPr>
        <p:spPr>
          <a:xfrm>
            <a:off x="145773" y="70447"/>
            <a:ext cx="4612839" cy="646331"/>
          </a:xfrm>
          <a:prstGeom prst="rect">
            <a:avLst/>
          </a:prstGeom>
          <a:noFill/>
        </p:spPr>
        <p:txBody>
          <a:bodyPr wrap="square" rtlCol="0">
            <a:spAutoFit/>
          </a:bodyPr>
          <a:lstStyle/>
          <a:p>
            <a:r>
              <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一</a:t>
            </a:r>
            <a:r>
              <a:rPr lang="en-US" altLang="zh-CN"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a:t>
            </a:r>
            <a:r>
              <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外专</a:t>
            </a:r>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系统简介</a:t>
            </a:r>
            <a:endPar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endParaRPr>
          </a:p>
        </p:txBody>
      </p:sp>
      <p:sp>
        <p:nvSpPr>
          <p:cNvPr id="3" name="文本框 2"/>
          <p:cNvSpPr txBox="1"/>
          <p:nvPr/>
        </p:nvSpPr>
        <p:spPr>
          <a:xfrm>
            <a:off x="569843" y="1261016"/>
            <a:ext cx="8323332" cy="3329758"/>
          </a:xfrm>
          <a:prstGeom prst="rect">
            <a:avLst/>
          </a:prstGeom>
          <a:noFill/>
          <a:ln>
            <a:noFill/>
          </a:ln>
          <a:effectLst/>
        </p:spPr>
        <p:txBody>
          <a:bodyPr wrap="square">
            <a:spAutoFit/>
          </a:bodyPr>
          <a:lstStyle>
            <a:defPPr>
              <a:defRPr lang="zh-CN"/>
            </a:defPPr>
            <a:lvl1pPr>
              <a:lnSpc>
                <a:spcPct val="150000"/>
              </a:lnSpc>
              <a:defRPr sz="2000">
                <a:solidFill>
                  <a:schemeClr val="accent1">
                    <a:lumMod val="50000"/>
                  </a:schemeClr>
                </a:solidFill>
                <a:latin typeface="黑体" panose="02010609060101010101" pitchFamily="49" charset="-122"/>
                <a:ea typeface="黑体" panose="02010609060101010101" pitchFamily="49" charset="-122"/>
              </a:defRPr>
            </a:lvl1pPr>
          </a:lstStyle>
          <a:p>
            <a:r>
              <a:rPr lang="en-US" altLang="zh-CN" sz="2400" dirty="0" smtClean="0"/>
              <a:t>	</a:t>
            </a:r>
            <a:r>
              <a:rPr lang="zh-CN" altLang="en-US" sz="2400" dirty="0"/>
              <a:t>为了提高北京市外国专家局办事效率，提升管理水平，减轻各聘请外国人单位的事务性负担</a:t>
            </a:r>
            <a:r>
              <a:rPr lang="zh-CN" altLang="en-US" sz="2400" dirty="0" smtClean="0"/>
              <a:t>，外专系统通过</a:t>
            </a:r>
            <a:r>
              <a:rPr lang="zh-CN" altLang="en-US" sz="2400" dirty="0"/>
              <a:t>网上申报办理外国人就业证、入境短期工作证明、台港澳就业证业务，单位通过网上填报信息</a:t>
            </a:r>
            <a:r>
              <a:rPr lang="zh-CN" altLang="en-US" sz="2400" dirty="0" smtClean="0"/>
              <a:t>，审核通过后，预约</a:t>
            </a:r>
            <a:r>
              <a:rPr lang="zh-CN" altLang="en-US" sz="2400" dirty="0"/>
              <a:t>后现场办理业务</a:t>
            </a:r>
            <a:r>
              <a:rPr lang="zh-CN" altLang="en-US" sz="2400" dirty="0" smtClean="0"/>
              <a:t>。业务</a:t>
            </a:r>
            <a:r>
              <a:rPr lang="zh-CN" altLang="en-US" sz="2400" dirty="0"/>
              <a:t>办理的过程中可</a:t>
            </a:r>
            <a:r>
              <a:rPr lang="zh-CN" altLang="en-US" sz="2400" dirty="0" smtClean="0"/>
              <a:t>通过外专系统查看</a:t>
            </a:r>
            <a:r>
              <a:rPr lang="zh-CN" altLang="en-US" sz="2400" dirty="0"/>
              <a:t>业务进展</a:t>
            </a:r>
            <a:r>
              <a:rPr lang="zh-CN" altLang="en-US" sz="2400" dirty="0" smtClean="0"/>
              <a:t>，导出申报表格、接收业务办理通知等。</a:t>
            </a:r>
            <a:endParaRPr lang="zh-CN" altLang="en-US" sz="2400" dirty="0"/>
          </a:p>
        </p:txBody>
      </p:sp>
    </p:spTree>
    <p:extLst>
      <p:ext uri="{BB962C8B-B14F-4D97-AF65-F5344CB8AC3E}">
        <p14:creationId xmlns:p14="http://schemas.microsoft.com/office/powerpoint/2010/main" xmlns="" val="16929160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7" name="Text Box 15"/>
          <p:cNvSpPr txBox="1">
            <a:spLocks noChangeArrowheads="1"/>
          </p:cNvSpPr>
          <p:nvPr/>
        </p:nvSpPr>
        <p:spPr bwMode="auto">
          <a:xfrm>
            <a:off x="468313" y="1916113"/>
            <a:ext cx="842486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00000"/>
              </a:lnSpc>
              <a:spcBef>
                <a:spcPct val="50000"/>
              </a:spcBef>
              <a:buClrTx/>
              <a:buFontTx/>
              <a:buNone/>
            </a:pPr>
            <a:endParaRPr lang="zh-CN" altLang="zh-CN" sz="1800">
              <a:solidFill>
                <a:schemeClr val="tx1"/>
              </a:solidFill>
              <a:latin typeface="Verdana" panose="020B0604030504040204" pitchFamily="34" charset="0"/>
              <a:ea typeface="宋体" panose="02010600030101010101" pitchFamily="2" charset="-122"/>
            </a:endParaRPr>
          </a:p>
        </p:txBody>
      </p:sp>
      <p:sp>
        <p:nvSpPr>
          <p:cNvPr id="8211" name="Rectangle 19"/>
          <p:cNvSpPr>
            <a:spLocks noChangeArrowheads="1"/>
          </p:cNvSpPr>
          <p:nvPr/>
        </p:nvSpPr>
        <p:spPr bwMode="auto">
          <a:xfrm>
            <a:off x="1036385" y="1261016"/>
            <a:ext cx="7444454" cy="738664"/>
          </a:xfrm>
          <a:prstGeom prst="rect">
            <a:avLst/>
          </a:prstGeom>
          <a:noFill/>
          <a:ln>
            <a:noFill/>
          </a:ln>
          <a:effectLst/>
          <a:extLst/>
        </p:spPr>
        <p:txBody>
          <a:bodyPr wrap="square">
            <a:spAutoFit/>
          </a:bodyPr>
          <a:lstStyle/>
          <a:p>
            <a:pPr>
              <a:lnSpc>
                <a:spcPct val="150000"/>
              </a:lnSpc>
            </a:pPr>
            <a:r>
              <a:rPr lang="en-US" altLang="zh-CN" sz="2800" dirty="0">
                <a:solidFill>
                  <a:schemeClr val="accent1">
                    <a:lumMod val="50000"/>
                  </a:schemeClr>
                </a:solidFill>
                <a:latin typeface="黑体" panose="02010609060101010101" pitchFamily="49" charset="-122"/>
                <a:ea typeface="黑体" panose="02010609060101010101" pitchFamily="49" charset="-122"/>
              </a:rPr>
              <a:t>	</a:t>
            </a:r>
            <a:endParaRPr lang="en-US" altLang="zh-CN" sz="2800" dirty="0" smtClean="0">
              <a:solidFill>
                <a:schemeClr val="accent1">
                  <a:lumMod val="50000"/>
                </a:schemeClr>
              </a:solidFill>
              <a:latin typeface="黑体" panose="02010609060101010101" pitchFamily="49" charset="-122"/>
              <a:ea typeface="黑体" panose="02010609060101010101" pitchFamily="49" charset="-122"/>
            </a:endParaRPr>
          </a:p>
        </p:txBody>
      </p:sp>
      <p:sp>
        <p:nvSpPr>
          <p:cNvPr id="2" name="文本框 1"/>
          <p:cNvSpPr txBox="1"/>
          <p:nvPr/>
        </p:nvSpPr>
        <p:spPr>
          <a:xfrm>
            <a:off x="145773" y="70447"/>
            <a:ext cx="4612839" cy="646331"/>
          </a:xfrm>
          <a:prstGeom prst="rect">
            <a:avLst/>
          </a:prstGeom>
          <a:noFill/>
        </p:spPr>
        <p:txBody>
          <a:bodyPr wrap="square" rtlCol="0">
            <a:spAutoFit/>
          </a:bodyPr>
          <a:lstStyle/>
          <a:p>
            <a:r>
              <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一</a:t>
            </a:r>
            <a:r>
              <a:rPr lang="en-US" altLang="zh-CN"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a:t>
            </a:r>
            <a:r>
              <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外专</a:t>
            </a:r>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系统简介</a:t>
            </a:r>
            <a:endPar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endParaRPr>
          </a:p>
        </p:txBody>
      </p:sp>
      <p:sp>
        <p:nvSpPr>
          <p:cNvPr id="3" name="文本框 2"/>
          <p:cNvSpPr txBox="1"/>
          <p:nvPr/>
        </p:nvSpPr>
        <p:spPr>
          <a:xfrm>
            <a:off x="569843" y="1261016"/>
            <a:ext cx="8323332" cy="646331"/>
          </a:xfrm>
          <a:prstGeom prst="rect">
            <a:avLst/>
          </a:prstGeom>
          <a:noFill/>
          <a:ln>
            <a:noFill/>
          </a:ln>
          <a:effectLst/>
        </p:spPr>
        <p:txBody>
          <a:bodyPr wrap="square">
            <a:spAutoFit/>
          </a:bodyPr>
          <a:lstStyle>
            <a:defPPr>
              <a:defRPr lang="zh-CN"/>
            </a:defPPr>
            <a:lvl1pPr>
              <a:lnSpc>
                <a:spcPct val="150000"/>
              </a:lnSpc>
              <a:defRPr sz="2000">
                <a:solidFill>
                  <a:schemeClr val="accent1">
                    <a:lumMod val="50000"/>
                  </a:schemeClr>
                </a:solidFill>
                <a:latin typeface="黑体" panose="02010609060101010101" pitchFamily="49" charset="-122"/>
                <a:ea typeface="黑体" panose="02010609060101010101" pitchFamily="49" charset="-122"/>
              </a:defRPr>
            </a:lvl1pPr>
          </a:lstStyle>
          <a:p>
            <a:r>
              <a:rPr lang="en-US" altLang="zh-CN" sz="2400" dirty="0" smtClean="0"/>
              <a:t>	</a:t>
            </a:r>
            <a:r>
              <a:rPr lang="zh-CN" altLang="zh-CN" sz="2400" dirty="0" smtClean="0"/>
              <a:t>北京市外国专家局信息系统</a:t>
            </a:r>
            <a:r>
              <a:rPr lang="zh-CN" altLang="en-US" sz="2400" dirty="0" smtClean="0"/>
              <a:t>业务流程</a:t>
            </a:r>
            <a:r>
              <a:rPr lang="zh-CN" altLang="en-US" dirty="0" smtClean="0"/>
              <a:t>。</a:t>
            </a:r>
            <a:endParaRPr lang="zh-CN" altLang="en-US" sz="2400" dirty="0"/>
          </a:p>
        </p:txBody>
      </p:sp>
      <p:pic>
        <p:nvPicPr>
          <p:cNvPr id="7" name="图片 6"/>
          <p:cNvPicPr>
            <a:picLocks noChangeAspect="1"/>
          </p:cNvPicPr>
          <p:nvPr/>
        </p:nvPicPr>
        <p:blipFill>
          <a:blip r:embed="rId3"/>
          <a:stretch>
            <a:fillRect/>
          </a:stretch>
        </p:blipFill>
        <p:spPr>
          <a:xfrm>
            <a:off x="468313" y="2282825"/>
            <a:ext cx="8345729" cy="4260629"/>
          </a:xfrm>
          <a:prstGeom prst="rect">
            <a:avLst/>
          </a:prstGeom>
        </p:spPr>
      </p:pic>
    </p:spTree>
    <p:extLst>
      <p:ext uri="{BB962C8B-B14F-4D97-AF65-F5344CB8AC3E}">
        <p14:creationId xmlns:p14="http://schemas.microsoft.com/office/powerpoint/2010/main" xmlns="" val="205656617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9"/>
          <p:cNvSpPr>
            <a:spLocks noChangeArrowheads="1"/>
          </p:cNvSpPr>
          <p:nvPr/>
        </p:nvSpPr>
        <p:spPr bwMode="auto">
          <a:xfrm>
            <a:off x="842674" y="2049653"/>
            <a:ext cx="7850187"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txBody>
          <a:bodyPr wrap="square">
            <a:spAutoFit/>
          </a:bodyPr>
          <a:lstStyle/>
          <a:p>
            <a:r>
              <a:rPr lang="zh-CN" altLang="en-US" sz="3200" dirty="0">
                <a:solidFill>
                  <a:schemeClr val="accent1">
                    <a:lumMod val="60000"/>
                    <a:lumOff val="40000"/>
                  </a:schemeClr>
                </a:solidFill>
                <a:latin typeface="华文隶书" panose="02010800040101010101" pitchFamily="2" charset="-122"/>
                <a:ea typeface="华文隶书" panose="02010800040101010101" pitchFamily="2" charset="-122"/>
              </a:rPr>
              <a:t>一、系统简介</a:t>
            </a:r>
          </a:p>
        </p:txBody>
      </p:sp>
      <p:sp>
        <p:nvSpPr>
          <p:cNvPr id="11" name="Rectangle 19"/>
          <p:cNvSpPr>
            <a:spLocks noChangeArrowheads="1"/>
          </p:cNvSpPr>
          <p:nvPr/>
        </p:nvSpPr>
        <p:spPr bwMode="auto">
          <a:xfrm>
            <a:off x="842674" y="3019953"/>
            <a:ext cx="7850187"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txBody>
          <a:bodyPr wrap="square">
            <a:spAutoFit/>
          </a:bodyPr>
          <a:lstStyle/>
          <a:p>
            <a:r>
              <a:rPr lang="zh-CN" altLang="en-US" sz="3200" dirty="0">
                <a:solidFill>
                  <a:srgbClr val="0070C0"/>
                </a:solidFill>
                <a:latin typeface="华文隶书" panose="02010800040101010101" pitchFamily="2" charset="-122"/>
                <a:ea typeface="华文隶书" panose="02010800040101010101" pitchFamily="2" charset="-122"/>
              </a:rPr>
              <a:t>二、环境部署</a:t>
            </a:r>
          </a:p>
        </p:txBody>
      </p:sp>
      <p:sp>
        <p:nvSpPr>
          <p:cNvPr id="12" name="Rectangle 19"/>
          <p:cNvSpPr>
            <a:spLocks noChangeArrowheads="1"/>
          </p:cNvSpPr>
          <p:nvPr/>
        </p:nvSpPr>
        <p:spPr bwMode="auto">
          <a:xfrm>
            <a:off x="842674" y="4051599"/>
            <a:ext cx="7850187"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1">
            <a:schemeClr val="lt2"/>
          </a:fillRef>
          <a:effectRef idx="0">
            <a:scrgbClr r="0" g="0" b="0"/>
          </a:effectRef>
          <a:fontRef idx="major"/>
        </p:style>
        <p:txBody>
          <a:bodyPr wrap="square">
            <a:spAutoFit/>
          </a:bodyPr>
          <a:lstStyle/>
          <a:p>
            <a:r>
              <a:rPr lang="zh-CN" altLang="en-US" sz="3200" dirty="0" smtClean="0">
                <a:solidFill>
                  <a:srgbClr val="0070C0"/>
                </a:solidFill>
                <a:latin typeface="华文隶书" panose="02010800040101010101" pitchFamily="2" charset="-122"/>
                <a:ea typeface="华文隶书" panose="02010800040101010101" pitchFamily="2" charset="-122"/>
              </a:rPr>
              <a:t>三</a:t>
            </a:r>
            <a:r>
              <a:rPr lang="zh-CN" altLang="en-US" sz="3200" dirty="0">
                <a:solidFill>
                  <a:srgbClr val="0070C0"/>
                </a:solidFill>
                <a:latin typeface="华文隶书" panose="02010800040101010101" pitchFamily="2" charset="-122"/>
                <a:ea typeface="华文隶书" panose="02010800040101010101" pitchFamily="2" charset="-122"/>
              </a:rPr>
              <a:t>、系统登录</a:t>
            </a:r>
            <a:endParaRPr lang="en-US" altLang="zh-CN" sz="3200" dirty="0">
              <a:solidFill>
                <a:srgbClr val="0070C0"/>
              </a:solidFill>
              <a:latin typeface="华文隶书" panose="02010800040101010101" pitchFamily="2" charset="-122"/>
              <a:ea typeface="华文隶书" panose="02010800040101010101" pitchFamily="2" charset="-122"/>
            </a:endParaRPr>
          </a:p>
        </p:txBody>
      </p:sp>
      <p:sp>
        <p:nvSpPr>
          <p:cNvPr id="14" name="Rectangle 3"/>
          <p:cNvSpPr>
            <a:spLocks noChangeArrowheads="1"/>
          </p:cNvSpPr>
          <p:nvPr/>
        </p:nvSpPr>
        <p:spPr bwMode="auto">
          <a:xfrm>
            <a:off x="520543" y="251236"/>
            <a:ext cx="8172318"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lnSpc>
                <a:spcPct val="100000"/>
              </a:lnSpc>
              <a:spcBef>
                <a:spcPct val="0"/>
              </a:spcBef>
              <a:buClrTx/>
              <a:buFontTx/>
              <a:buNone/>
            </a:pPr>
            <a:r>
              <a:rPr lang="zh-CN" altLang="en-US" sz="3600" b="1" dirty="0">
                <a:solidFill>
                  <a:srgbClr val="C00000"/>
                </a:solidFill>
                <a:latin typeface="Arial" panose="020B0604020202020204" pitchFamily="34" charset="0"/>
                <a:ea typeface="黑体" panose="02010609060101010101" pitchFamily="49" charset="-122"/>
              </a:rPr>
              <a:t>北京市外国专家局</a:t>
            </a:r>
            <a:r>
              <a:rPr lang="zh-CN" altLang="en-US" sz="3600" b="1" dirty="0" smtClean="0">
                <a:solidFill>
                  <a:srgbClr val="C00000"/>
                </a:solidFill>
                <a:latin typeface="Arial" panose="020B0604020202020204" pitchFamily="34" charset="0"/>
                <a:ea typeface="黑体" panose="02010609060101010101" pitchFamily="49" charset="-122"/>
              </a:rPr>
              <a:t>信息系统</a:t>
            </a:r>
            <a:endParaRPr lang="zh-CN" altLang="en-US" sz="3600" b="1" dirty="0">
              <a:solidFill>
                <a:srgbClr val="C00000"/>
              </a:solidFill>
              <a:latin typeface="Arial" panose="020B0604020202020204" pitchFamily="34" charset="0"/>
              <a:ea typeface="黑体" panose="02010609060101010101" pitchFamily="49" charset="-122"/>
            </a:endParaRPr>
          </a:p>
        </p:txBody>
      </p:sp>
    </p:spTree>
    <p:extLst>
      <p:ext uri="{BB962C8B-B14F-4D97-AF65-F5344CB8AC3E}">
        <p14:creationId xmlns:p14="http://schemas.microsoft.com/office/powerpoint/2010/main" xmlns="" val="261734897"/>
      </p:ext>
    </p:extLst>
  </p:cSld>
  <p:clrMapOvr>
    <a:masterClrMapping/>
  </p:clrMapOvr>
  <p:transition advTm="3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5773" y="70447"/>
            <a:ext cx="4612839" cy="646331"/>
          </a:xfrm>
          <a:prstGeom prst="rect">
            <a:avLst/>
          </a:prstGeom>
          <a:noFill/>
        </p:spPr>
        <p:txBody>
          <a:bodyPr wrap="square" rtlCol="0">
            <a:spAutoFit/>
          </a:bodyPr>
          <a:lstStyle/>
          <a:p>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二</a:t>
            </a:r>
            <a:r>
              <a:rPr lang="en-US" altLang="zh-CN"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a:t>
            </a:r>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环境部署</a:t>
            </a:r>
            <a:endPar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endParaRPr>
          </a:p>
        </p:txBody>
      </p:sp>
      <p:sp>
        <p:nvSpPr>
          <p:cNvPr id="4" name="文本框 3"/>
          <p:cNvSpPr txBox="1"/>
          <p:nvPr/>
        </p:nvSpPr>
        <p:spPr>
          <a:xfrm>
            <a:off x="569843" y="1261016"/>
            <a:ext cx="8323332" cy="1754326"/>
          </a:xfrm>
          <a:prstGeom prst="rect">
            <a:avLst/>
          </a:prstGeom>
          <a:noFill/>
          <a:ln>
            <a:noFill/>
          </a:ln>
          <a:effectLst/>
        </p:spPr>
        <p:txBody>
          <a:bodyPr wrap="square">
            <a:spAutoFit/>
          </a:bodyPr>
          <a:lstStyle>
            <a:defPPr>
              <a:defRPr lang="zh-CN"/>
            </a:defPPr>
            <a:lvl1pPr>
              <a:lnSpc>
                <a:spcPct val="150000"/>
              </a:lnSpc>
              <a:defRPr sz="2000">
                <a:solidFill>
                  <a:schemeClr val="accent1">
                    <a:lumMod val="50000"/>
                  </a:schemeClr>
                </a:solidFill>
                <a:latin typeface="黑体" panose="02010609060101010101" pitchFamily="49" charset="-122"/>
                <a:ea typeface="黑体" panose="02010609060101010101" pitchFamily="49" charset="-122"/>
              </a:defRPr>
            </a:lvl1pPr>
          </a:lstStyle>
          <a:p>
            <a:r>
              <a:rPr lang="en-US" altLang="zh-CN" sz="2400" dirty="0" smtClean="0"/>
              <a:t>	</a:t>
            </a:r>
            <a:r>
              <a:rPr lang="zh-CN" altLang="en-US" sz="2400" dirty="0" smtClean="0"/>
              <a:t>单位用户通过互联网进行申报，需要在进行业务申报的电脑上安装和配置基础的运行环境来保障能够正常登录系统办理业务。</a:t>
            </a:r>
            <a:endParaRPr lang="en-US" altLang="zh-CN" sz="2400" dirty="0" smtClean="0"/>
          </a:p>
        </p:txBody>
      </p:sp>
      <p:sp>
        <p:nvSpPr>
          <p:cNvPr id="3" name="矩形 2"/>
          <p:cNvSpPr/>
          <p:nvPr/>
        </p:nvSpPr>
        <p:spPr>
          <a:xfrm>
            <a:off x="730155" y="3015342"/>
            <a:ext cx="4572000" cy="2800767"/>
          </a:xfrm>
          <a:prstGeom prst="rect">
            <a:avLst/>
          </a:prstGeom>
        </p:spPr>
        <p:txBody>
          <a:bodyPr>
            <a:spAutoFit/>
          </a:bodyPr>
          <a:lstStyle/>
          <a:p>
            <a:pPr lvl="1">
              <a:lnSpc>
                <a:spcPct val="200000"/>
              </a:lnSpc>
            </a:pPr>
            <a:r>
              <a:rPr lang="zh-CN" altLang="en-US" sz="2200" dirty="0">
                <a:solidFill>
                  <a:schemeClr val="accent1"/>
                </a:solidFill>
                <a:latin typeface="微软雅黑" panose="020B0503020204020204" pitchFamily="34" charset="-122"/>
                <a:ea typeface="微软雅黑" panose="020B0503020204020204" pitchFamily="34" charset="-122"/>
              </a:rPr>
              <a:t>环境和先期准备性工作如下：</a:t>
            </a:r>
            <a:endParaRPr lang="en-US" altLang="zh-CN" sz="2200" dirty="0">
              <a:solidFill>
                <a:schemeClr val="accent1"/>
              </a:solidFill>
              <a:latin typeface="微软雅黑" panose="020B0503020204020204" pitchFamily="34" charset="-122"/>
              <a:ea typeface="微软雅黑" panose="020B0503020204020204" pitchFamily="34" charset="-122"/>
            </a:endParaRPr>
          </a:p>
          <a:p>
            <a:pPr marL="800100" lvl="1" indent="-342900">
              <a:lnSpc>
                <a:spcPct val="200000"/>
              </a:lnSpc>
              <a:buFont typeface="Wingdings" panose="05000000000000000000" pitchFamily="2" charset="2"/>
              <a:buChar char="ü"/>
            </a:pPr>
            <a:r>
              <a:rPr lang="zh-CN" altLang="en-US" sz="2200" dirty="0">
                <a:solidFill>
                  <a:schemeClr val="accent1"/>
                </a:solidFill>
                <a:latin typeface="微软雅黑" panose="020B0503020204020204" pitchFamily="34" charset="-122"/>
                <a:ea typeface="微软雅黑" panose="020B0503020204020204" pitchFamily="34" charset="-122"/>
              </a:rPr>
              <a:t>硬件设备及网络环境</a:t>
            </a:r>
            <a:endParaRPr lang="en-US" altLang="zh-CN" sz="2200" dirty="0">
              <a:solidFill>
                <a:schemeClr val="accent1"/>
              </a:solidFill>
              <a:latin typeface="微软雅黑" panose="020B0503020204020204" pitchFamily="34" charset="-122"/>
              <a:ea typeface="微软雅黑" panose="020B0503020204020204" pitchFamily="34" charset="-122"/>
            </a:endParaRPr>
          </a:p>
          <a:p>
            <a:pPr marL="800100" lvl="1" indent="-342900">
              <a:lnSpc>
                <a:spcPct val="200000"/>
              </a:lnSpc>
              <a:buFont typeface="Wingdings" panose="05000000000000000000" pitchFamily="2" charset="2"/>
              <a:buChar char="ü"/>
            </a:pPr>
            <a:r>
              <a:rPr lang="zh-CN" altLang="en-US" sz="2200" dirty="0">
                <a:solidFill>
                  <a:schemeClr val="accent1"/>
                </a:solidFill>
                <a:latin typeface="微软雅黑" panose="020B0503020204020204" pitchFamily="34" charset="-122"/>
                <a:ea typeface="微软雅黑" panose="020B0503020204020204" pitchFamily="34" charset="-122"/>
              </a:rPr>
              <a:t>数字</a:t>
            </a:r>
            <a:r>
              <a:rPr lang="zh-CN" altLang="en-US" sz="2200" dirty="0" smtClean="0">
                <a:solidFill>
                  <a:schemeClr val="accent1"/>
                </a:solidFill>
                <a:latin typeface="微软雅黑" panose="020B0503020204020204" pitchFamily="34" charset="-122"/>
                <a:ea typeface="微软雅黑" panose="020B0503020204020204" pitchFamily="34" charset="-122"/>
              </a:rPr>
              <a:t>证书及证书环境</a:t>
            </a:r>
            <a:endParaRPr lang="en-US" altLang="zh-CN" sz="2200" dirty="0" smtClean="0">
              <a:solidFill>
                <a:schemeClr val="accent1"/>
              </a:solidFill>
              <a:latin typeface="微软雅黑" panose="020B0503020204020204" pitchFamily="34" charset="-122"/>
              <a:ea typeface="微软雅黑" panose="020B0503020204020204" pitchFamily="34" charset="-122"/>
            </a:endParaRPr>
          </a:p>
          <a:p>
            <a:pPr marL="800100" lvl="1" indent="-342900">
              <a:lnSpc>
                <a:spcPct val="200000"/>
              </a:lnSpc>
              <a:buFont typeface="Wingdings" panose="05000000000000000000" pitchFamily="2" charset="2"/>
              <a:buChar char="ü"/>
            </a:pPr>
            <a:r>
              <a:rPr lang="zh-CN" altLang="en-US" sz="2200" dirty="0" smtClean="0">
                <a:solidFill>
                  <a:schemeClr val="accent1"/>
                </a:solidFill>
                <a:latin typeface="微软雅黑" panose="020B0503020204020204" pitchFamily="34" charset="-122"/>
                <a:ea typeface="微软雅黑" panose="020B0503020204020204" pitchFamily="34" charset="-122"/>
              </a:rPr>
              <a:t>系统环境设置</a:t>
            </a:r>
          </a:p>
        </p:txBody>
      </p:sp>
    </p:spTree>
    <p:extLst>
      <p:ext uri="{BB962C8B-B14F-4D97-AF65-F5344CB8AC3E}">
        <p14:creationId xmlns:p14="http://schemas.microsoft.com/office/powerpoint/2010/main" xmlns="" val="247533700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5773" y="70447"/>
            <a:ext cx="4612839" cy="646331"/>
          </a:xfrm>
          <a:prstGeom prst="rect">
            <a:avLst/>
          </a:prstGeom>
          <a:noFill/>
        </p:spPr>
        <p:txBody>
          <a:bodyPr wrap="square" rtlCol="0">
            <a:spAutoFit/>
          </a:bodyPr>
          <a:lstStyle/>
          <a:p>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二</a:t>
            </a:r>
            <a:r>
              <a:rPr lang="en-US" altLang="zh-CN"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a:t>
            </a:r>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环境部署</a:t>
            </a:r>
            <a:endPar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endParaRPr>
          </a:p>
        </p:txBody>
      </p:sp>
      <p:sp>
        <p:nvSpPr>
          <p:cNvPr id="4" name="文本框 3"/>
          <p:cNvSpPr txBox="1"/>
          <p:nvPr/>
        </p:nvSpPr>
        <p:spPr>
          <a:xfrm>
            <a:off x="503582" y="1287521"/>
            <a:ext cx="8323332" cy="4555093"/>
          </a:xfrm>
          <a:prstGeom prst="rect">
            <a:avLst/>
          </a:prstGeom>
          <a:noFill/>
          <a:ln>
            <a:noFill/>
          </a:ln>
          <a:effectLst/>
        </p:spPr>
        <p:txBody>
          <a:bodyPr wrap="square">
            <a:spAutoFit/>
          </a:bodyPr>
          <a:lstStyle>
            <a:defPPr>
              <a:defRPr lang="zh-CN"/>
            </a:defPPr>
            <a:lvl1pPr>
              <a:lnSpc>
                <a:spcPct val="150000"/>
              </a:lnSpc>
              <a:defRPr sz="2000">
                <a:solidFill>
                  <a:schemeClr val="accent1">
                    <a:lumMod val="50000"/>
                  </a:schemeClr>
                </a:solidFill>
                <a:latin typeface="黑体" panose="02010609060101010101" pitchFamily="49" charset="-122"/>
                <a:ea typeface="黑体" panose="02010609060101010101" pitchFamily="49" charset="-122"/>
              </a:defRPr>
            </a:lvl1pPr>
          </a:lstStyle>
          <a:p>
            <a:pPr marL="800100" lvl="1" indent="-342900">
              <a:lnSpc>
                <a:spcPct val="200000"/>
              </a:lnSpc>
              <a:buFont typeface="Wingdings" panose="05000000000000000000" pitchFamily="2" charset="2"/>
              <a:buChar char="ü"/>
            </a:pPr>
            <a:r>
              <a:rPr lang="zh-CN" altLang="en-US" sz="2200" b="1" dirty="0" smtClean="0">
                <a:solidFill>
                  <a:schemeClr val="accent1"/>
                </a:solidFill>
                <a:latin typeface="微软雅黑" panose="020B0503020204020204" pitchFamily="34" charset="-122"/>
                <a:ea typeface="微软雅黑" panose="020B0503020204020204" pitchFamily="34" charset="-122"/>
              </a:rPr>
              <a:t>硬件设备及网络环境</a:t>
            </a:r>
            <a:endParaRPr lang="en-US" altLang="zh-CN" sz="2200" b="1" dirty="0" smtClean="0">
              <a:solidFill>
                <a:schemeClr val="accent1"/>
              </a:solidFill>
              <a:latin typeface="微软雅黑" panose="020B0503020204020204" pitchFamily="34" charset="-122"/>
              <a:ea typeface="微软雅黑" panose="020B0503020204020204" pitchFamily="34" charset="-122"/>
            </a:endParaRPr>
          </a:p>
          <a:p>
            <a:pPr marL="1257300" lvl="2" indent="-342900">
              <a:lnSpc>
                <a:spcPct val="200000"/>
              </a:lnSpc>
              <a:buFont typeface="Wingdings" panose="05000000000000000000" pitchFamily="2" charset="2"/>
              <a:buChar char="p"/>
            </a:pPr>
            <a:r>
              <a:rPr lang="zh-CN" altLang="en-US" sz="2200" dirty="0" smtClean="0">
                <a:solidFill>
                  <a:schemeClr val="accent1"/>
                </a:solidFill>
                <a:latin typeface="微软雅黑" panose="020B0503020204020204" pitchFamily="34" charset="-122"/>
                <a:ea typeface="微软雅黑" panose="020B0503020204020204" pitchFamily="34" charset="-122"/>
              </a:rPr>
              <a:t>电脑设备一台，安装</a:t>
            </a:r>
            <a:r>
              <a:rPr lang="en-US" altLang="zh-CN" sz="2200" dirty="0" smtClean="0">
                <a:solidFill>
                  <a:schemeClr val="accent1"/>
                </a:solidFill>
                <a:latin typeface="微软雅黑" panose="020B0503020204020204" pitchFamily="34" charset="-122"/>
                <a:ea typeface="微软雅黑" panose="020B0503020204020204" pitchFamily="34" charset="-122"/>
              </a:rPr>
              <a:t>windows XP </a:t>
            </a:r>
            <a:r>
              <a:rPr lang="zh-CN" altLang="en-US" sz="2200" dirty="0" smtClean="0">
                <a:solidFill>
                  <a:schemeClr val="accent1"/>
                </a:solidFill>
                <a:latin typeface="微软雅黑" panose="020B0503020204020204" pitchFamily="34" charset="-122"/>
                <a:ea typeface="微软雅黑" panose="020B0503020204020204" pitchFamily="34" charset="-122"/>
              </a:rPr>
              <a:t>以上操作系统</a:t>
            </a:r>
            <a:endParaRPr lang="en-US" altLang="zh-CN" sz="2200" dirty="0" smtClean="0">
              <a:solidFill>
                <a:schemeClr val="accent1"/>
              </a:solidFill>
              <a:latin typeface="微软雅黑" panose="020B0503020204020204" pitchFamily="34" charset="-122"/>
              <a:ea typeface="微软雅黑" panose="020B0503020204020204" pitchFamily="34" charset="-122"/>
            </a:endParaRPr>
          </a:p>
          <a:p>
            <a:pPr lvl="2">
              <a:lnSpc>
                <a:spcPct val="200000"/>
              </a:lnSpc>
            </a:pPr>
            <a:r>
              <a:rPr lang="zh-CN" altLang="en-US" sz="2200" dirty="0" smtClean="0">
                <a:solidFill>
                  <a:srgbClr val="C00000"/>
                </a:solidFill>
                <a:latin typeface="微软雅黑" panose="020B0503020204020204" pitchFamily="34" charset="-122"/>
                <a:ea typeface="微软雅黑" panose="020B0503020204020204" pitchFamily="34" charset="-122"/>
              </a:rPr>
              <a:t>（</a:t>
            </a:r>
            <a:r>
              <a:rPr lang="zh-CN" altLang="zh-CN" sz="2200" dirty="0" smtClean="0">
                <a:solidFill>
                  <a:srgbClr val="C00000"/>
                </a:solidFill>
                <a:latin typeface="微软雅黑" panose="020B0503020204020204" pitchFamily="34" charset="-122"/>
                <a:ea typeface="微软雅黑" panose="020B0503020204020204" pitchFamily="34" charset="-122"/>
              </a:rPr>
              <a:t>其中</a:t>
            </a:r>
            <a:r>
              <a:rPr lang="en-US" altLang="zh-CN" sz="2200" dirty="0">
                <a:solidFill>
                  <a:srgbClr val="C00000"/>
                </a:solidFill>
                <a:latin typeface="微软雅黑" panose="020B0503020204020204" pitchFamily="34" charset="-122"/>
                <a:ea typeface="微软雅黑" panose="020B0503020204020204" pitchFamily="34" charset="-122"/>
              </a:rPr>
              <a:t>Windows </a:t>
            </a:r>
            <a:r>
              <a:rPr lang="en-US" altLang="zh-CN" sz="2200" dirty="0" err="1">
                <a:solidFill>
                  <a:srgbClr val="C00000"/>
                </a:solidFill>
                <a:latin typeface="微软雅黑" panose="020B0503020204020204" pitchFamily="34" charset="-122"/>
                <a:ea typeface="微软雅黑" panose="020B0503020204020204" pitchFamily="34" charset="-122"/>
              </a:rPr>
              <a:t>xp</a:t>
            </a:r>
            <a:r>
              <a:rPr lang="zh-CN" altLang="zh-CN" sz="2200" dirty="0">
                <a:solidFill>
                  <a:srgbClr val="C00000"/>
                </a:solidFill>
                <a:latin typeface="微软雅黑" panose="020B0503020204020204" pitchFamily="34" charset="-122"/>
                <a:ea typeface="微软雅黑" panose="020B0503020204020204" pitchFamily="34" charset="-122"/>
              </a:rPr>
              <a:t>（</a:t>
            </a:r>
            <a:r>
              <a:rPr lang="en-US" altLang="zh-CN" sz="2200" dirty="0">
                <a:solidFill>
                  <a:srgbClr val="C00000"/>
                </a:solidFill>
                <a:latin typeface="微软雅黑" panose="020B0503020204020204" pitchFamily="34" charset="-122"/>
                <a:ea typeface="微软雅黑" panose="020B0503020204020204" pitchFamily="34" charset="-122"/>
              </a:rPr>
              <a:t>home</a:t>
            </a:r>
            <a:r>
              <a:rPr lang="zh-CN" altLang="zh-CN" sz="2200" dirty="0">
                <a:solidFill>
                  <a:srgbClr val="C00000"/>
                </a:solidFill>
                <a:latin typeface="微软雅黑" panose="020B0503020204020204" pitchFamily="34" charset="-122"/>
                <a:ea typeface="微软雅黑" panose="020B0503020204020204" pitchFamily="34" charset="-122"/>
              </a:rPr>
              <a:t>版）操作系统暂不支持</a:t>
            </a:r>
            <a:r>
              <a:rPr lang="zh-CN" altLang="zh-CN" sz="2200" dirty="0" smtClean="0">
                <a:solidFill>
                  <a:srgbClr val="C00000"/>
                </a:solidFill>
                <a:latin typeface="微软雅黑" panose="020B0503020204020204" pitchFamily="34" charset="-122"/>
                <a:ea typeface="微软雅黑" panose="020B0503020204020204" pitchFamily="34" charset="-122"/>
              </a:rPr>
              <a:t>。</a:t>
            </a:r>
            <a:r>
              <a:rPr lang="zh-CN" altLang="en-US" sz="2200" dirty="0" smtClean="0">
                <a:solidFill>
                  <a:srgbClr val="C00000"/>
                </a:solidFill>
                <a:latin typeface="微软雅黑" panose="020B0503020204020204" pitchFamily="34" charset="-122"/>
                <a:ea typeface="微软雅黑" panose="020B0503020204020204" pitchFamily="34" charset="-122"/>
              </a:rPr>
              <a:t>）</a:t>
            </a:r>
            <a:endParaRPr lang="en-US" altLang="zh-CN" sz="2200" dirty="0">
              <a:solidFill>
                <a:srgbClr val="C00000"/>
              </a:solidFill>
              <a:latin typeface="微软雅黑" panose="020B0503020204020204" pitchFamily="34" charset="-122"/>
              <a:ea typeface="微软雅黑" panose="020B0503020204020204" pitchFamily="34" charset="-122"/>
            </a:endParaRPr>
          </a:p>
          <a:p>
            <a:pPr marL="1257300" lvl="2" indent="-342900">
              <a:lnSpc>
                <a:spcPct val="200000"/>
              </a:lnSpc>
              <a:buFont typeface="Wingdings" panose="05000000000000000000" pitchFamily="2" charset="2"/>
              <a:buChar char="p"/>
            </a:pPr>
            <a:r>
              <a:rPr lang="zh-CN" altLang="en-US" sz="2200" dirty="0" smtClean="0">
                <a:solidFill>
                  <a:schemeClr val="accent1"/>
                </a:solidFill>
                <a:latin typeface="微软雅黑" panose="020B0503020204020204" pitchFamily="34" charset="-122"/>
                <a:ea typeface="微软雅黑" panose="020B0503020204020204" pitchFamily="34" charset="-122"/>
              </a:rPr>
              <a:t>安装</a:t>
            </a:r>
            <a:r>
              <a:rPr lang="en-US" altLang="zh-CN" sz="2200" dirty="0">
                <a:solidFill>
                  <a:schemeClr val="accent1"/>
                </a:solidFill>
                <a:latin typeface="微软雅黑" panose="020B0503020204020204" pitchFamily="34" charset="-122"/>
                <a:ea typeface="微软雅黑" panose="020B0503020204020204" pitchFamily="34" charset="-122"/>
              </a:rPr>
              <a:t>Internet Explorer</a:t>
            </a:r>
            <a:r>
              <a:rPr lang="zh-CN" altLang="en-US" sz="2200" dirty="0" smtClean="0">
                <a:solidFill>
                  <a:schemeClr val="accent1"/>
                </a:solidFill>
                <a:latin typeface="微软雅黑" panose="020B0503020204020204" pitchFamily="34" charset="-122"/>
                <a:ea typeface="微软雅黑" panose="020B0503020204020204" pitchFamily="34" charset="-122"/>
              </a:rPr>
              <a:t>浏览器（</a:t>
            </a:r>
            <a:r>
              <a:rPr lang="en-US" altLang="zh-CN" sz="2200" dirty="0">
                <a:solidFill>
                  <a:schemeClr val="accent1"/>
                </a:solidFill>
                <a:latin typeface="微软雅黑" panose="020B0503020204020204" pitchFamily="34" charset="-122"/>
                <a:ea typeface="微软雅黑" panose="020B0503020204020204" pitchFamily="34" charset="-122"/>
              </a:rPr>
              <a:t> Internet Explorer 8</a:t>
            </a:r>
            <a:r>
              <a:rPr lang="en-US" altLang="zh-CN" sz="2200" dirty="0" smtClean="0">
                <a:solidFill>
                  <a:schemeClr val="accent1"/>
                </a:solidFill>
                <a:latin typeface="微软雅黑" panose="020B0503020204020204" pitchFamily="34" charset="-122"/>
                <a:ea typeface="微软雅黑" panose="020B0503020204020204" pitchFamily="34" charset="-122"/>
              </a:rPr>
              <a:t>.0 </a:t>
            </a:r>
            <a:r>
              <a:rPr lang="zh-CN" altLang="en-US" sz="2200" dirty="0" smtClean="0">
                <a:solidFill>
                  <a:schemeClr val="accent1"/>
                </a:solidFill>
                <a:latin typeface="微软雅黑" panose="020B0503020204020204" pitchFamily="34" charset="-122"/>
                <a:ea typeface="微软雅黑" panose="020B0503020204020204" pitchFamily="34" charset="-122"/>
              </a:rPr>
              <a:t>及以上版本）</a:t>
            </a:r>
            <a:r>
              <a:rPr lang="en-US" altLang="zh-CN" sz="2200" dirty="0" smtClean="0">
                <a:solidFill>
                  <a:schemeClr val="accent1"/>
                </a:solidFill>
                <a:latin typeface="微软雅黑" panose="020B0503020204020204" pitchFamily="34" charset="-122"/>
                <a:ea typeface="微软雅黑" panose="020B0503020204020204" pitchFamily="34" charset="-122"/>
              </a:rPr>
              <a:t> </a:t>
            </a:r>
          </a:p>
          <a:p>
            <a:pPr marL="1257300" lvl="2" indent="-342900">
              <a:lnSpc>
                <a:spcPct val="200000"/>
              </a:lnSpc>
              <a:buFont typeface="Wingdings" panose="05000000000000000000" pitchFamily="2" charset="2"/>
              <a:buChar char="p"/>
            </a:pPr>
            <a:r>
              <a:rPr lang="zh-CN" altLang="en-US" sz="2200" dirty="0">
                <a:solidFill>
                  <a:schemeClr val="accent1"/>
                </a:solidFill>
                <a:latin typeface="微软雅黑" panose="020B0503020204020204" pitchFamily="34" charset="-122"/>
                <a:ea typeface="微软雅黑" panose="020B0503020204020204" pitchFamily="34" charset="-122"/>
              </a:rPr>
              <a:t>可连接互联网</a:t>
            </a:r>
            <a:endParaRPr lang="en-US" altLang="zh-CN" sz="2200" dirty="0">
              <a:solidFill>
                <a:schemeClr val="accent1"/>
              </a:solidFill>
              <a:latin typeface="微软雅黑" panose="020B0503020204020204" pitchFamily="34" charset="-122"/>
              <a:ea typeface="微软雅黑" panose="020B0503020204020204" pitchFamily="34" charset="-122"/>
            </a:endParaRPr>
          </a:p>
          <a:p>
            <a:pPr lvl="1"/>
            <a:endParaRPr lang="zh-CN" altLang="en-US" sz="2200" dirty="0"/>
          </a:p>
        </p:txBody>
      </p:sp>
    </p:spTree>
    <p:extLst>
      <p:ext uri="{BB962C8B-B14F-4D97-AF65-F5344CB8AC3E}">
        <p14:creationId xmlns:p14="http://schemas.microsoft.com/office/powerpoint/2010/main" xmlns="" val="364667399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5773" y="70447"/>
            <a:ext cx="4612839" cy="646331"/>
          </a:xfrm>
          <a:prstGeom prst="rect">
            <a:avLst/>
          </a:prstGeom>
          <a:noFill/>
        </p:spPr>
        <p:txBody>
          <a:bodyPr wrap="square" rtlCol="0">
            <a:spAutoFit/>
          </a:bodyPr>
          <a:lstStyle/>
          <a:p>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二</a:t>
            </a:r>
            <a:r>
              <a:rPr lang="en-US" altLang="zh-CN"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a:t>
            </a:r>
            <a:r>
              <a:rPr lang="zh-CN" altLang="en-US" sz="3600" dirty="0" smtClean="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rPr>
              <a:t>环境部署</a:t>
            </a:r>
            <a:endParaRPr lang="zh-CN" altLang="en-US" sz="3600" dirty="0">
              <a:solidFill>
                <a:srgbClr val="C00000"/>
              </a:solidFill>
              <a:effectLst>
                <a:outerShdw blurRad="50800" dist="38100" dir="2700000" algn="tl" rotWithShape="0">
                  <a:prstClr val="black">
                    <a:alpha val="40000"/>
                  </a:prstClr>
                </a:outerShdw>
              </a:effectLst>
              <a:latin typeface="华文隶书" panose="02010800040101010101" pitchFamily="2" charset="-122"/>
              <a:ea typeface="华文隶书" panose="02010800040101010101" pitchFamily="2" charset="-122"/>
            </a:endParaRPr>
          </a:p>
        </p:txBody>
      </p:sp>
      <p:sp>
        <p:nvSpPr>
          <p:cNvPr id="4" name="文本框 3"/>
          <p:cNvSpPr txBox="1"/>
          <p:nvPr/>
        </p:nvSpPr>
        <p:spPr>
          <a:xfrm>
            <a:off x="596946" y="1048981"/>
            <a:ext cx="8323332" cy="6063198"/>
          </a:xfrm>
          <a:prstGeom prst="rect">
            <a:avLst/>
          </a:prstGeom>
          <a:noFill/>
          <a:ln>
            <a:noFill/>
          </a:ln>
          <a:effectLst/>
        </p:spPr>
        <p:txBody>
          <a:bodyPr wrap="square">
            <a:spAutoFit/>
          </a:bodyPr>
          <a:lstStyle>
            <a:defPPr>
              <a:defRPr lang="zh-CN"/>
            </a:defPPr>
            <a:lvl1pPr>
              <a:lnSpc>
                <a:spcPct val="150000"/>
              </a:lnSpc>
              <a:defRPr sz="2000">
                <a:solidFill>
                  <a:schemeClr val="accent1">
                    <a:lumMod val="50000"/>
                  </a:schemeClr>
                </a:solidFill>
                <a:latin typeface="黑体" panose="02010609060101010101" pitchFamily="49" charset="-122"/>
                <a:ea typeface="黑体" panose="02010609060101010101" pitchFamily="49" charset="-122"/>
              </a:defRPr>
            </a:lvl1pPr>
          </a:lstStyle>
          <a:p>
            <a:pPr marL="800100" lvl="1" indent="-342900">
              <a:lnSpc>
                <a:spcPct val="200000"/>
              </a:lnSpc>
              <a:buFont typeface="Wingdings" panose="05000000000000000000" pitchFamily="2" charset="2"/>
              <a:buChar char="ü"/>
            </a:pPr>
            <a:r>
              <a:rPr lang="zh-CN" altLang="en-US" sz="2200" b="1" dirty="0">
                <a:solidFill>
                  <a:schemeClr val="accent1"/>
                </a:solidFill>
                <a:latin typeface="微软雅黑" panose="020B0503020204020204" pitchFamily="34" charset="-122"/>
                <a:ea typeface="微软雅黑" panose="020B0503020204020204" pitchFamily="34" charset="-122"/>
              </a:rPr>
              <a:t>数字</a:t>
            </a:r>
            <a:r>
              <a:rPr lang="zh-CN" altLang="en-US" sz="2200" b="1" dirty="0" smtClean="0">
                <a:solidFill>
                  <a:schemeClr val="accent1"/>
                </a:solidFill>
                <a:latin typeface="微软雅黑" panose="020B0503020204020204" pitchFamily="34" charset="-122"/>
                <a:ea typeface="微软雅黑" panose="020B0503020204020204" pitchFamily="34" charset="-122"/>
              </a:rPr>
              <a:t>证书及证书环境</a:t>
            </a:r>
            <a:endParaRPr lang="en-US" altLang="zh-CN" sz="2200" b="1" dirty="0" smtClean="0">
              <a:solidFill>
                <a:schemeClr val="accent1"/>
              </a:solidFill>
              <a:latin typeface="微软雅黑" panose="020B0503020204020204" pitchFamily="34" charset="-122"/>
              <a:ea typeface="微软雅黑" panose="020B0503020204020204" pitchFamily="34" charset="-122"/>
            </a:endParaRPr>
          </a:p>
          <a:p>
            <a:pPr lvl="1">
              <a:lnSpc>
                <a:spcPct val="200000"/>
              </a:lnSpc>
            </a:pPr>
            <a:r>
              <a:rPr lang="zh-CN" altLang="en-US" sz="2000" dirty="0" smtClean="0">
                <a:solidFill>
                  <a:schemeClr val="accent1">
                    <a:lumMod val="50000"/>
                  </a:schemeClr>
                </a:solidFill>
                <a:latin typeface="黑体" panose="02010609060101010101" pitchFamily="49" charset="-122"/>
                <a:ea typeface="黑体" panose="02010609060101010101" pitchFamily="49" charset="-122"/>
              </a:rPr>
              <a:t>外专系统网上申报业务需要使用北京市单位数字证书办理。</a:t>
            </a:r>
          </a:p>
          <a:p>
            <a:r>
              <a:rPr lang="zh-CN" altLang="en-US" dirty="0" smtClean="0"/>
              <a:t>   单位</a:t>
            </a:r>
            <a:r>
              <a:rPr lang="zh-CN" altLang="en-US" dirty="0"/>
              <a:t>如果已持北京市社会保险网上申报系统数字证书，为节约成本，可一证多用</a:t>
            </a:r>
            <a:r>
              <a:rPr lang="zh-CN" altLang="en-US" dirty="0" smtClean="0"/>
              <a:t>，直接注册</a:t>
            </a:r>
            <a:r>
              <a:rPr lang="zh-CN" altLang="en-US" dirty="0"/>
              <a:t>后登录外专系统</a:t>
            </a:r>
            <a:r>
              <a:rPr lang="zh-CN" altLang="en-US" dirty="0" smtClean="0"/>
              <a:t>，没有或者需要申请</a:t>
            </a:r>
            <a:r>
              <a:rPr lang="zh-CN" altLang="en-US" dirty="0"/>
              <a:t>多</a:t>
            </a:r>
            <a:r>
              <a:rPr lang="zh-CN" altLang="en-US" dirty="0" smtClean="0"/>
              <a:t>个数字证书</a:t>
            </a:r>
            <a:r>
              <a:rPr lang="zh-CN" altLang="en-US" dirty="0"/>
              <a:t>的可进行证书申请。</a:t>
            </a:r>
            <a:endParaRPr lang="en-US" altLang="zh-CN" dirty="0"/>
          </a:p>
          <a:p>
            <a:r>
              <a:rPr lang="zh-CN" altLang="zh-CN" b="1" dirty="0" smtClean="0"/>
              <a:t>①</a:t>
            </a:r>
            <a:r>
              <a:rPr lang="en-US" altLang="zh-CN" b="1" dirty="0" smtClean="0"/>
              <a:t>  </a:t>
            </a:r>
            <a:r>
              <a:rPr lang="zh-CN" altLang="zh-CN" b="1" dirty="0" smtClean="0"/>
              <a:t>证书初次申请：</a:t>
            </a:r>
            <a:r>
              <a:rPr lang="en-US" altLang="zh-CN" dirty="0" smtClean="0"/>
              <a:t>1.</a:t>
            </a:r>
            <a:r>
              <a:rPr lang="zh-CN" altLang="zh-CN" dirty="0" smtClean="0"/>
              <a:t>《北京市单位数字证书申请表》纸质申请表一式两份</a:t>
            </a:r>
            <a:r>
              <a:rPr lang="en-US" altLang="zh-CN" dirty="0" smtClean="0"/>
              <a:t>2.</a:t>
            </a:r>
            <a:r>
              <a:rPr lang="zh-CN" altLang="zh-CN" dirty="0" smtClean="0"/>
              <a:t>《组织机构代码证》原件及复印件</a:t>
            </a:r>
            <a:r>
              <a:rPr lang="en-US" altLang="zh-CN" dirty="0" smtClean="0"/>
              <a:t>3.</a:t>
            </a:r>
            <a:r>
              <a:rPr lang="zh-CN" altLang="zh-CN" dirty="0" smtClean="0"/>
              <a:t>《社会保险登记证》原件及复印件</a:t>
            </a:r>
            <a:r>
              <a:rPr lang="en-US" altLang="zh-CN" dirty="0" smtClean="0"/>
              <a:t>4.</a:t>
            </a:r>
            <a:r>
              <a:rPr lang="zh-CN" altLang="zh-CN" dirty="0" smtClean="0"/>
              <a:t>《营业执照（副本）》或其他批准成立证照原件及复印件</a:t>
            </a:r>
            <a:r>
              <a:rPr lang="en-US" altLang="zh-CN" dirty="0" smtClean="0"/>
              <a:t>5. </a:t>
            </a:r>
            <a:r>
              <a:rPr lang="zh-CN" altLang="zh-CN" dirty="0" smtClean="0"/>
              <a:t>经办人有效身份证件原件及复印件</a:t>
            </a:r>
            <a:endParaRPr lang="en-US" altLang="zh-CN" dirty="0" smtClean="0"/>
          </a:p>
          <a:p>
            <a:r>
              <a:rPr lang="zh-CN" altLang="zh-CN" b="1" dirty="0" smtClean="0"/>
              <a:t>②</a:t>
            </a:r>
            <a:r>
              <a:rPr lang="en-US" altLang="zh-CN" b="1" dirty="0" smtClean="0"/>
              <a:t>  </a:t>
            </a:r>
            <a:r>
              <a:rPr lang="zh-CN" altLang="zh-CN" b="1" dirty="0"/>
              <a:t>证书更新、解锁、重签发：</a:t>
            </a:r>
            <a:r>
              <a:rPr lang="en-US" altLang="zh-CN" dirty="0"/>
              <a:t>1.</a:t>
            </a:r>
            <a:r>
              <a:rPr lang="zh-CN" altLang="zh-CN" dirty="0"/>
              <a:t>《北京市单位数字证书申请表》纸质申请表一式两份</a:t>
            </a:r>
            <a:r>
              <a:rPr lang="en-US" altLang="zh-CN" dirty="0"/>
              <a:t>2. </a:t>
            </a:r>
            <a:r>
              <a:rPr lang="zh-CN" altLang="zh-CN" dirty="0"/>
              <a:t>《组织机构代码证》原件、《社会保险登记证》原件或《营业执照（副本）》原件（三者任选其一）</a:t>
            </a:r>
            <a:r>
              <a:rPr lang="en-US" altLang="zh-CN" dirty="0"/>
              <a:t>3. USBKEY</a:t>
            </a:r>
            <a:r>
              <a:rPr lang="zh-CN" altLang="zh-CN" dirty="0"/>
              <a:t>数字证书</a:t>
            </a:r>
          </a:p>
        </p:txBody>
      </p:sp>
    </p:spTree>
    <p:extLst>
      <p:ext uri="{BB962C8B-B14F-4D97-AF65-F5344CB8AC3E}">
        <p14:creationId xmlns:p14="http://schemas.microsoft.com/office/powerpoint/2010/main" xmlns="" val="26013607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丝状">
  <a:themeElements>
    <a:clrScheme name="丝状">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丝状">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7922</TotalTime>
  <Words>879</Words>
  <Application>Microsoft Office PowerPoint</Application>
  <PresentationFormat>全屏显示(4:3)</PresentationFormat>
  <Paragraphs>138</Paragraphs>
  <Slides>24</Slides>
  <Notes>24</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丝状</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kimyz</cp:lastModifiedBy>
  <cp:revision>657</cp:revision>
  <dcterms:created xsi:type="dcterms:W3CDTF">2014-10-15T06:31:17Z</dcterms:created>
  <dcterms:modified xsi:type="dcterms:W3CDTF">2016-01-06T00:30:08Z</dcterms:modified>
</cp:coreProperties>
</file>